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60" r:id="rId4"/>
    <p:sldMasterId id="2147483672" r:id="rId5"/>
    <p:sldMasterId id="2147483698" r:id="rId6"/>
  </p:sldMasterIdLst>
  <p:notesMasterIdLst>
    <p:notesMasterId r:id="rId37"/>
  </p:notesMasterIdLst>
  <p:sldIdLst>
    <p:sldId id="308" r:id="rId7"/>
    <p:sldId id="386" r:id="rId8"/>
    <p:sldId id="1251" r:id="rId9"/>
    <p:sldId id="1145" r:id="rId10"/>
    <p:sldId id="277" r:id="rId11"/>
    <p:sldId id="1242" r:id="rId12"/>
    <p:sldId id="1253" r:id="rId13"/>
    <p:sldId id="1252" r:id="rId14"/>
    <p:sldId id="1238" r:id="rId15"/>
    <p:sldId id="1255" r:id="rId16"/>
    <p:sldId id="1244" r:id="rId17"/>
    <p:sldId id="1254" r:id="rId18"/>
    <p:sldId id="1256" r:id="rId19"/>
    <p:sldId id="1269" r:id="rId20"/>
    <p:sldId id="323" r:id="rId21"/>
    <p:sldId id="1239" r:id="rId22"/>
    <p:sldId id="1247" r:id="rId23"/>
    <p:sldId id="1258" r:id="rId24"/>
    <p:sldId id="1264" r:id="rId25"/>
    <p:sldId id="1265" r:id="rId26"/>
    <p:sldId id="1266" r:id="rId27"/>
    <p:sldId id="1259" r:id="rId28"/>
    <p:sldId id="1263" r:id="rId29"/>
    <p:sldId id="1217" r:id="rId30"/>
    <p:sldId id="1218" r:id="rId31"/>
    <p:sldId id="1137" r:id="rId32"/>
    <p:sldId id="1107" r:id="rId33"/>
    <p:sldId id="1270" r:id="rId34"/>
    <p:sldId id="1268" r:id="rId35"/>
    <p:sldId id="268" r:id="rId36"/>
  </p:sldIdLst>
  <p:sldSz cx="12192000" cy="6858000"/>
  <p:notesSz cx="6858000" cy="9144000"/>
  <p:embeddedFontLst>
    <p:embeddedFont>
      <p:font typeface="Raleway" panose="020B0604020202020204" charset="0"/>
      <p:regular r:id="rId38"/>
      <p:bold r:id="rId39"/>
      <p:italic r:id="rId40"/>
      <p:boldItalic r:id="rId41"/>
    </p:embeddedFont>
    <p:embeddedFont>
      <p:font typeface="Raleway 1 Bold" panose="020B0604020202020204" charset="0"/>
      <p:regular r:id="rId42"/>
    </p:embeddedFont>
    <p:embeddedFont>
      <p:font typeface="Raleway 1 Medium" panose="020B0604020202020204" charset="0"/>
      <p:regular r:id="rId43"/>
    </p:embeddedFont>
    <p:embeddedFont>
      <p:font typeface="Raleway 2" panose="020B0604020202020204" charset="0"/>
      <p:regular r:id="rId44"/>
    </p:embeddedFont>
    <p:embeddedFont>
      <p:font typeface="Raleway 4" panose="020B0604020202020204" charset="0"/>
      <p:regular r:id="rId45"/>
    </p:embeddedFont>
    <p:embeddedFont>
      <p:font typeface="Raleway Bold" panose="020B0604020202020204" charset="0"/>
      <p:regular r:id="rId46"/>
      <p:bold r:id="rId47"/>
    </p:embeddedFont>
    <p:embeddedFont>
      <p:font typeface="Raleway ExtraBold" panose="020B0604020202020204" charset="0"/>
      <p:bold r:id="rId48"/>
      <p:boldItalic r:id="rId49"/>
    </p:embeddedFont>
    <p:embeddedFont>
      <p:font typeface="Raleway Light" panose="020B0604020202020204" charset="0"/>
      <p:regular r:id="rId50"/>
      <p:italic r:id="rId51"/>
    </p:embeddedFont>
    <p:embeddedFont>
      <p:font typeface="Raleway Medium" panose="020B0604020202020204" charset="0"/>
      <p:regular r:id="rId52"/>
      <p:italic r:id="rId5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authors.xml><?xml version="1.0" encoding="utf-8"?>
<p188:authorLst xmlns:a="http://schemas.openxmlformats.org/drawingml/2006/main" xmlns:r="http://schemas.openxmlformats.org/officeDocument/2006/relationships" xmlns:p188="http://schemas.microsoft.com/office/powerpoint/2018/8/main">
  <p188:author id="{513EBA5B-6489-62CD-DCB1-FB5D282AA506}" name="Steven Karaiskos" initials="SK" userId="S::skaraiskos@samaritanshope.org::685b448b-2b81-4d42-af51-82b9a669436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28400"/>
    <a:srgbClr val="FFFF99"/>
    <a:srgbClr val="FFFFCC"/>
    <a:srgbClr val="0072B3"/>
    <a:srgbClr val="FFC826"/>
    <a:srgbClr val="8E2273"/>
    <a:srgbClr val="F57B1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CFC08CD-5E10-6001-67C8-52A57AF6691D}" v="72" dt="2026-06-10T20:32:59.445"/>
    <p1510:client id="{4579274B-775C-45B9-AA36-BBF612EE6123}" v="1462" dt="2026-06-10T20:56:36.968"/>
  </p1510:revLst>
</p1510:revInfo>
</file>

<file path=ppt/tableStyles.xml><?xml version="1.0" encoding="utf-8"?>
<a:tblStyleLst xmlns:a="http://schemas.openxmlformats.org/drawingml/2006/main" def="{5C22544A-7EE6-4342-B048-85BDC9FD1C3A}">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font" Target="fonts/font2.fntdata"/><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font" Target="fonts/font5.fntdata"/><Relationship Id="rId47" Type="http://schemas.openxmlformats.org/officeDocument/2006/relationships/font" Target="fonts/font10.fntdata"/><Relationship Id="rId50" Type="http://schemas.openxmlformats.org/officeDocument/2006/relationships/font" Target="fonts/font13.fntdata"/><Relationship Id="rId55" Type="http://schemas.openxmlformats.org/officeDocument/2006/relationships/viewProps" Target="viewProp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notesMaster" Target="notesMasters/notesMaster1.xml"/><Relationship Id="rId40" Type="http://schemas.openxmlformats.org/officeDocument/2006/relationships/font" Target="fonts/font3.fntdata"/><Relationship Id="rId45" Type="http://schemas.openxmlformats.org/officeDocument/2006/relationships/font" Target="fonts/font8.fntdata"/><Relationship Id="rId53" Type="http://schemas.openxmlformats.org/officeDocument/2006/relationships/font" Target="fonts/font16.fntdata"/><Relationship Id="rId58" Type="http://schemas.microsoft.com/office/2016/11/relationships/changesInfo" Target="changesInfos/changesInfo1.xml"/><Relationship Id="rId5" Type="http://schemas.openxmlformats.org/officeDocument/2006/relationships/slideMaster" Target="slideMasters/slideMaster2.xml"/><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font" Target="fonts/font6.fntdata"/><Relationship Id="rId48" Type="http://schemas.openxmlformats.org/officeDocument/2006/relationships/font" Target="fonts/font11.fntdata"/><Relationship Id="rId56" Type="http://schemas.openxmlformats.org/officeDocument/2006/relationships/theme" Target="theme/theme1.xml"/><Relationship Id="rId8" Type="http://schemas.openxmlformats.org/officeDocument/2006/relationships/slide" Target="slides/slide2.xml"/><Relationship Id="rId51" Type="http://schemas.openxmlformats.org/officeDocument/2006/relationships/font" Target="fonts/font14.fntdata"/><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font" Target="fonts/font1.fntdata"/><Relationship Id="rId46" Type="http://schemas.openxmlformats.org/officeDocument/2006/relationships/font" Target="fonts/font9.fntdata"/><Relationship Id="rId59" Type="http://schemas.microsoft.com/office/2015/10/relationships/revisionInfo" Target="revisionInfo.xml"/><Relationship Id="rId20" Type="http://schemas.openxmlformats.org/officeDocument/2006/relationships/slide" Target="slides/slide14.xml"/><Relationship Id="rId41" Type="http://schemas.openxmlformats.org/officeDocument/2006/relationships/font" Target="fonts/font4.fntdata"/><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font" Target="fonts/font12.fntdata"/><Relationship Id="rId57" Type="http://schemas.openxmlformats.org/officeDocument/2006/relationships/tableStyles" Target="tableStyles.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font" Target="fonts/font7.fntdata"/><Relationship Id="rId52" Type="http://schemas.openxmlformats.org/officeDocument/2006/relationships/font" Target="fonts/font15.fntdata"/><Relationship Id="rId60"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cy C. Maitland" userId="77a4a78b-9f75-4e40-bb21-e772e1f5b78d" providerId="ADAL" clId="{B3BAE213-EBC4-4A5C-A622-3C2516AA3383}"/>
    <pc:docChg chg="undo redo custSel addSld delSld modSld sldOrd delMainMaster">
      <pc:chgData name="Kacy C. Maitland" userId="77a4a78b-9f75-4e40-bb21-e772e1f5b78d" providerId="ADAL" clId="{B3BAE213-EBC4-4A5C-A622-3C2516AA3383}" dt="2026-06-10T20:56:36.968" v="3822" actId="1076"/>
      <pc:docMkLst>
        <pc:docMk/>
      </pc:docMkLst>
      <pc:sldChg chg="del">
        <pc:chgData name="Kacy C. Maitland" userId="77a4a78b-9f75-4e40-bb21-e772e1f5b78d" providerId="ADAL" clId="{B3BAE213-EBC4-4A5C-A622-3C2516AA3383}" dt="2026-06-09T13:58:44.558" v="486" actId="47"/>
        <pc:sldMkLst>
          <pc:docMk/>
          <pc:sldMk cId="0" sldId="260"/>
        </pc:sldMkLst>
      </pc:sldChg>
      <pc:sldChg chg="add del ord">
        <pc:chgData name="Kacy C. Maitland" userId="77a4a78b-9f75-4e40-bb21-e772e1f5b78d" providerId="ADAL" clId="{B3BAE213-EBC4-4A5C-A622-3C2516AA3383}" dt="2026-06-09T15:49:59.986" v="1068" actId="47"/>
        <pc:sldMkLst>
          <pc:docMk/>
          <pc:sldMk cId="1393878427" sldId="261"/>
        </pc:sldMkLst>
      </pc:sldChg>
      <pc:sldChg chg="delSp add del mod">
        <pc:chgData name="Kacy C. Maitland" userId="77a4a78b-9f75-4e40-bb21-e772e1f5b78d" providerId="ADAL" clId="{B3BAE213-EBC4-4A5C-A622-3C2516AA3383}" dt="2026-06-09T14:05:23.922" v="653" actId="47"/>
        <pc:sldMkLst>
          <pc:docMk/>
          <pc:sldMk cId="2960549881" sldId="263"/>
        </pc:sldMkLst>
        <pc:picChg chg="del">
          <ac:chgData name="Kacy C. Maitland" userId="77a4a78b-9f75-4e40-bb21-e772e1f5b78d" providerId="ADAL" clId="{B3BAE213-EBC4-4A5C-A622-3C2516AA3383}" dt="2026-06-09T14:03:35.131" v="646" actId="21"/>
          <ac:picMkLst>
            <pc:docMk/>
            <pc:sldMk cId="2960549881" sldId="263"/>
            <ac:picMk id="2" creationId="{EE9F84F9-0B46-B6F9-C7E6-60BDCF7C48E9}"/>
          </ac:picMkLst>
        </pc:picChg>
        <pc:picChg chg="del">
          <ac:chgData name="Kacy C. Maitland" userId="77a4a78b-9f75-4e40-bb21-e772e1f5b78d" providerId="ADAL" clId="{B3BAE213-EBC4-4A5C-A622-3C2516AA3383}" dt="2026-06-09T14:05:15.255" v="649" actId="21"/>
          <ac:picMkLst>
            <pc:docMk/>
            <pc:sldMk cId="2960549881" sldId="263"/>
            <ac:picMk id="3" creationId="{F6965F6E-0D1E-9BCF-7861-FD46680A56F4}"/>
          </ac:picMkLst>
        </pc:picChg>
      </pc:sldChg>
      <pc:sldChg chg="delSp add del mod">
        <pc:chgData name="Kacy C. Maitland" userId="77a4a78b-9f75-4e40-bb21-e772e1f5b78d" providerId="ADAL" clId="{B3BAE213-EBC4-4A5C-A622-3C2516AA3383}" dt="2026-06-09T14:03:32.027" v="644" actId="47"/>
        <pc:sldMkLst>
          <pc:docMk/>
          <pc:sldMk cId="4132398031" sldId="264"/>
        </pc:sldMkLst>
        <pc:picChg chg="del">
          <ac:chgData name="Kacy C. Maitland" userId="77a4a78b-9f75-4e40-bb21-e772e1f5b78d" providerId="ADAL" clId="{B3BAE213-EBC4-4A5C-A622-3C2516AA3383}" dt="2026-06-09T14:03:01.187" v="637" actId="21"/>
          <ac:picMkLst>
            <pc:docMk/>
            <pc:sldMk cId="4132398031" sldId="264"/>
            <ac:picMk id="5" creationId="{35011D56-4E68-FF10-079F-41EBF16CAD26}"/>
          </ac:picMkLst>
        </pc:picChg>
      </pc:sldChg>
      <pc:sldChg chg="modSp del">
        <pc:chgData name="Kacy C. Maitland" userId="77a4a78b-9f75-4e40-bb21-e772e1f5b78d" providerId="ADAL" clId="{B3BAE213-EBC4-4A5C-A622-3C2516AA3383}" dt="2026-06-09T21:12:27.545" v="2033" actId="47"/>
        <pc:sldMkLst>
          <pc:docMk/>
          <pc:sldMk cId="0" sldId="265"/>
        </pc:sldMkLst>
      </pc:sldChg>
      <pc:sldChg chg="addSp modSp mod">
        <pc:chgData name="Kacy C. Maitland" userId="77a4a78b-9f75-4e40-bb21-e772e1f5b78d" providerId="ADAL" clId="{B3BAE213-EBC4-4A5C-A622-3C2516AA3383}" dt="2026-06-01T16:03:32.022" v="235" actId="20577"/>
        <pc:sldMkLst>
          <pc:docMk/>
          <pc:sldMk cId="1566139650" sldId="268"/>
        </pc:sldMkLst>
        <pc:spChg chg="add mod">
          <ac:chgData name="Kacy C. Maitland" userId="77a4a78b-9f75-4e40-bb21-e772e1f5b78d" providerId="ADAL" clId="{B3BAE213-EBC4-4A5C-A622-3C2516AA3383}" dt="2026-06-01T16:03:32.022" v="235" actId="20577"/>
          <ac:spMkLst>
            <pc:docMk/>
            <pc:sldMk cId="1566139650" sldId="268"/>
            <ac:spMk id="6" creationId="{AAD88D82-02E8-56EA-C2C5-B0C3CC6A3367}"/>
          </ac:spMkLst>
        </pc:spChg>
        <pc:spChg chg="mod">
          <ac:chgData name="Kacy C. Maitland" userId="77a4a78b-9f75-4e40-bb21-e772e1f5b78d" providerId="ADAL" clId="{B3BAE213-EBC4-4A5C-A622-3C2516AA3383}" dt="2026-06-01T15:56:42.226" v="114" actId="1076"/>
          <ac:spMkLst>
            <pc:docMk/>
            <pc:sldMk cId="1566139650" sldId="268"/>
            <ac:spMk id="11" creationId="{9CA8296E-2A28-D68E-5CC0-E1810F69A5DE}"/>
          </ac:spMkLst>
        </pc:spChg>
        <pc:picChg chg="mod">
          <ac:chgData name="Kacy C. Maitland" userId="77a4a78b-9f75-4e40-bb21-e772e1f5b78d" providerId="ADAL" clId="{B3BAE213-EBC4-4A5C-A622-3C2516AA3383}" dt="2026-06-01T15:58:19.404" v="135" actId="1076"/>
          <ac:picMkLst>
            <pc:docMk/>
            <pc:sldMk cId="1566139650" sldId="268"/>
            <ac:picMk id="3" creationId="{C71FE113-8ABD-CDEB-EFE0-AF82FADDAD34}"/>
          </ac:picMkLst>
        </pc:picChg>
        <pc:picChg chg="add mod modCrop">
          <ac:chgData name="Kacy C. Maitland" userId="77a4a78b-9f75-4e40-bb21-e772e1f5b78d" providerId="ADAL" clId="{B3BAE213-EBC4-4A5C-A622-3C2516AA3383}" dt="2026-06-01T15:58:22.938" v="136" actId="1076"/>
          <ac:picMkLst>
            <pc:docMk/>
            <pc:sldMk cId="1566139650" sldId="268"/>
            <ac:picMk id="4" creationId="{6705DA62-114C-3354-515C-749F1DF179BE}"/>
          </ac:picMkLst>
        </pc:picChg>
      </pc:sldChg>
      <pc:sldChg chg="del">
        <pc:chgData name="Kacy C. Maitland" userId="77a4a78b-9f75-4e40-bb21-e772e1f5b78d" providerId="ADAL" clId="{B3BAE213-EBC4-4A5C-A622-3C2516AA3383}" dt="2026-06-09T13:58:54.047" v="487" actId="47"/>
        <pc:sldMkLst>
          <pc:docMk/>
          <pc:sldMk cId="0" sldId="269"/>
        </pc:sldMkLst>
      </pc:sldChg>
      <pc:sldChg chg="modSp del mod">
        <pc:chgData name="Kacy C. Maitland" userId="77a4a78b-9f75-4e40-bb21-e772e1f5b78d" providerId="ADAL" clId="{B3BAE213-EBC4-4A5C-A622-3C2516AA3383}" dt="2026-06-09T14:05:35.069" v="654" actId="47"/>
        <pc:sldMkLst>
          <pc:docMk/>
          <pc:sldMk cId="281409043" sldId="270"/>
        </pc:sldMkLst>
        <pc:spChg chg="mod">
          <ac:chgData name="Kacy C. Maitland" userId="77a4a78b-9f75-4e40-bb21-e772e1f5b78d" providerId="ADAL" clId="{B3BAE213-EBC4-4A5C-A622-3C2516AA3383}" dt="2026-06-09T13:54:43.321" v="434" actId="20577"/>
          <ac:spMkLst>
            <pc:docMk/>
            <pc:sldMk cId="281409043" sldId="270"/>
            <ac:spMk id="2" creationId="{6F5AA22A-E098-B3DE-4D0B-9F2BDCF501A9}"/>
          </ac:spMkLst>
        </pc:spChg>
      </pc:sldChg>
      <pc:sldChg chg="del ord">
        <pc:chgData name="Kacy C. Maitland" userId="77a4a78b-9f75-4e40-bb21-e772e1f5b78d" providerId="ADAL" clId="{B3BAE213-EBC4-4A5C-A622-3C2516AA3383}" dt="2026-06-09T13:49:07.597" v="422" actId="2696"/>
        <pc:sldMkLst>
          <pc:docMk/>
          <pc:sldMk cId="0" sldId="277"/>
        </pc:sldMkLst>
      </pc:sldChg>
      <pc:sldChg chg="add">
        <pc:chgData name="Kacy C. Maitland" userId="77a4a78b-9f75-4e40-bb21-e772e1f5b78d" providerId="ADAL" clId="{B3BAE213-EBC4-4A5C-A622-3C2516AA3383}" dt="2026-06-10T20:47:50.633" v="3582"/>
        <pc:sldMkLst>
          <pc:docMk/>
          <pc:sldMk cId="329440463" sldId="277"/>
        </pc:sldMkLst>
      </pc:sldChg>
      <pc:sldChg chg="add del setBg">
        <pc:chgData name="Kacy C. Maitland" userId="77a4a78b-9f75-4e40-bb21-e772e1f5b78d" providerId="ADAL" clId="{B3BAE213-EBC4-4A5C-A622-3C2516AA3383}" dt="2026-06-10T20:47:47.992" v="3581" actId="2696"/>
        <pc:sldMkLst>
          <pc:docMk/>
          <pc:sldMk cId="3152546123" sldId="277"/>
        </pc:sldMkLst>
      </pc:sldChg>
      <pc:sldChg chg="add del ord">
        <pc:chgData name="Kacy C. Maitland" userId="77a4a78b-9f75-4e40-bb21-e772e1f5b78d" providerId="ADAL" clId="{B3BAE213-EBC4-4A5C-A622-3C2516AA3383}" dt="2026-06-09T19:20:06.713" v="1183" actId="47"/>
        <pc:sldMkLst>
          <pc:docMk/>
          <pc:sldMk cId="0" sldId="306"/>
        </pc:sldMkLst>
      </pc:sldChg>
      <pc:sldChg chg="addSp delSp modSp mod">
        <pc:chgData name="Kacy C. Maitland" userId="77a4a78b-9f75-4e40-bb21-e772e1f5b78d" providerId="ADAL" clId="{B3BAE213-EBC4-4A5C-A622-3C2516AA3383}" dt="2026-06-01T15:52:51.604" v="69" actId="14100"/>
        <pc:sldMkLst>
          <pc:docMk/>
          <pc:sldMk cId="2392982540" sldId="308"/>
        </pc:sldMkLst>
        <pc:spChg chg="mod">
          <ac:chgData name="Kacy C. Maitland" userId="77a4a78b-9f75-4e40-bb21-e772e1f5b78d" providerId="ADAL" clId="{B3BAE213-EBC4-4A5C-A622-3C2516AA3383}" dt="2026-06-01T15:50:21.006" v="18" actId="1076"/>
          <ac:spMkLst>
            <pc:docMk/>
            <pc:sldMk cId="2392982540" sldId="308"/>
            <ac:spMk id="6" creationId="{820126C2-3A14-C8A9-2284-12FB2EB1EA63}"/>
          </ac:spMkLst>
        </pc:spChg>
        <pc:spChg chg="add mod">
          <ac:chgData name="Kacy C. Maitland" userId="77a4a78b-9f75-4e40-bb21-e772e1f5b78d" providerId="ADAL" clId="{B3BAE213-EBC4-4A5C-A622-3C2516AA3383}" dt="2026-06-01T15:52:51.604" v="69" actId="14100"/>
          <ac:spMkLst>
            <pc:docMk/>
            <pc:sldMk cId="2392982540" sldId="308"/>
            <ac:spMk id="10" creationId="{FE57AF7B-A228-C09F-CAC0-1243011CD7C0}"/>
          </ac:spMkLst>
        </pc:spChg>
        <pc:spChg chg="add mod">
          <ac:chgData name="Kacy C. Maitland" userId="77a4a78b-9f75-4e40-bb21-e772e1f5b78d" providerId="ADAL" clId="{B3BAE213-EBC4-4A5C-A622-3C2516AA3383}" dt="2026-06-01T15:52:49.179" v="68" actId="1076"/>
          <ac:spMkLst>
            <pc:docMk/>
            <pc:sldMk cId="2392982540" sldId="308"/>
            <ac:spMk id="11" creationId="{DD8A217E-5FCB-8EF3-EB4C-FEF0D03975E6}"/>
          </ac:spMkLst>
        </pc:spChg>
      </pc:sldChg>
      <pc:sldChg chg="add del">
        <pc:chgData name="Kacy C. Maitland" userId="77a4a78b-9f75-4e40-bb21-e772e1f5b78d" providerId="ADAL" clId="{B3BAE213-EBC4-4A5C-A622-3C2516AA3383}" dt="2026-06-09T22:07:56.278" v="3012" actId="47"/>
        <pc:sldMkLst>
          <pc:docMk/>
          <pc:sldMk cId="2868954590" sldId="313"/>
        </pc:sldMkLst>
      </pc:sldChg>
      <pc:sldChg chg="delSp modSp del mod ord">
        <pc:chgData name="Kacy C. Maitland" userId="77a4a78b-9f75-4e40-bb21-e772e1f5b78d" providerId="ADAL" clId="{B3BAE213-EBC4-4A5C-A622-3C2516AA3383}" dt="2026-06-09T21:42:25.895" v="2643" actId="2696"/>
        <pc:sldMkLst>
          <pc:docMk/>
          <pc:sldMk cId="1845627203" sldId="323"/>
        </pc:sldMkLst>
        <pc:spChg chg="mod">
          <ac:chgData name="Kacy C. Maitland" userId="77a4a78b-9f75-4e40-bb21-e772e1f5b78d" providerId="ADAL" clId="{B3BAE213-EBC4-4A5C-A622-3C2516AA3383}" dt="2026-06-09T21:32:18.147" v="2639" actId="207"/>
          <ac:spMkLst>
            <pc:docMk/>
            <pc:sldMk cId="1845627203" sldId="323"/>
            <ac:spMk id="2" creationId="{00000000-0000-0000-0000-000000000000}"/>
          </ac:spMkLst>
        </pc:spChg>
        <pc:spChg chg="del">
          <ac:chgData name="Kacy C. Maitland" userId="77a4a78b-9f75-4e40-bb21-e772e1f5b78d" providerId="ADAL" clId="{B3BAE213-EBC4-4A5C-A622-3C2516AA3383}" dt="2026-06-09T21:32:25.808" v="2640" actId="478"/>
          <ac:spMkLst>
            <pc:docMk/>
            <pc:sldMk cId="1845627203" sldId="323"/>
            <ac:spMk id="4" creationId="{00000000-0000-0000-0000-000000000000}"/>
          </ac:spMkLst>
        </pc:spChg>
      </pc:sldChg>
      <pc:sldChg chg="modSp add mod">
        <pc:chgData name="Kacy C. Maitland" userId="77a4a78b-9f75-4e40-bb21-e772e1f5b78d" providerId="ADAL" clId="{B3BAE213-EBC4-4A5C-A622-3C2516AA3383}" dt="2026-06-10T20:38:47.523" v="3499" actId="2711"/>
        <pc:sldMkLst>
          <pc:docMk/>
          <pc:sldMk cId="4233886088" sldId="323"/>
        </pc:sldMkLst>
        <pc:spChg chg="mod">
          <ac:chgData name="Kacy C. Maitland" userId="77a4a78b-9f75-4e40-bb21-e772e1f5b78d" providerId="ADAL" clId="{B3BAE213-EBC4-4A5C-A622-3C2516AA3383}" dt="2026-06-10T20:38:47.523" v="3499" actId="2711"/>
          <ac:spMkLst>
            <pc:docMk/>
            <pc:sldMk cId="4233886088" sldId="323"/>
            <ac:spMk id="2" creationId="{00000000-0000-0000-0000-000000000000}"/>
          </ac:spMkLst>
        </pc:spChg>
        <pc:spChg chg="mod">
          <ac:chgData name="Kacy C. Maitland" userId="77a4a78b-9f75-4e40-bb21-e772e1f5b78d" providerId="ADAL" clId="{B3BAE213-EBC4-4A5C-A622-3C2516AA3383}" dt="2026-06-09T21:58:07.396" v="2665" actId="1076"/>
          <ac:spMkLst>
            <pc:docMk/>
            <pc:sldMk cId="4233886088" sldId="323"/>
            <ac:spMk id="5" creationId="{104F39D7-A690-4004-2B9F-70B875B4ECE7}"/>
          </ac:spMkLst>
        </pc:spChg>
      </pc:sldChg>
      <pc:sldChg chg="del mod modShow">
        <pc:chgData name="Kacy C. Maitland" userId="77a4a78b-9f75-4e40-bb21-e772e1f5b78d" providerId="ADAL" clId="{B3BAE213-EBC4-4A5C-A622-3C2516AA3383}" dt="2026-06-09T13:56:22.556" v="485" actId="47"/>
        <pc:sldMkLst>
          <pc:docMk/>
          <pc:sldMk cId="0" sldId="330"/>
        </pc:sldMkLst>
      </pc:sldChg>
      <pc:sldChg chg="del">
        <pc:chgData name="Kacy C. Maitland" userId="77a4a78b-9f75-4e40-bb21-e772e1f5b78d" providerId="ADAL" clId="{B3BAE213-EBC4-4A5C-A622-3C2516AA3383}" dt="2026-06-09T22:08:02.994" v="3013" actId="47"/>
        <pc:sldMkLst>
          <pc:docMk/>
          <pc:sldMk cId="511745633" sldId="359"/>
        </pc:sldMkLst>
      </pc:sldChg>
      <pc:sldChg chg="modSp mod ord">
        <pc:chgData name="Kacy C. Maitland" userId="77a4a78b-9f75-4e40-bb21-e772e1f5b78d" providerId="ADAL" clId="{B3BAE213-EBC4-4A5C-A622-3C2516AA3383}" dt="2026-06-10T20:47:53.509" v="3584"/>
        <pc:sldMkLst>
          <pc:docMk/>
          <pc:sldMk cId="4265654675" sldId="386"/>
        </pc:sldMkLst>
        <pc:spChg chg="mod">
          <ac:chgData name="Kacy C. Maitland" userId="77a4a78b-9f75-4e40-bb21-e772e1f5b78d" providerId="ADAL" clId="{B3BAE213-EBC4-4A5C-A622-3C2516AA3383}" dt="2026-06-09T15:50:35.722" v="1075" actId="255"/>
          <ac:spMkLst>
            <pc:docMk/>
            <pc:sldMk cId="4265654675" sldId="386"/>
            <ac:spMk id="2" creationId="{9C75CCC6-F240-4389-29EF-E7F4B6273614}"/>
          </ac:spMkLst>
        </pc:spChg>
        <pc:spChg chg="mod">
          <ac:chgData name="Kacy C. Maitland" userId="77a4a78b-9f75-4e40-bb21-e772e1f5b78d" providerId="ADAL" clId="{B3BAE213-EBC4-4A5C-A622-3C2516AA3383}" dt="2026-06-09T13:55:58.024" v="478" actId="20577"/>
          <ac:spMkLst>
            <pc:docMk/>
            <pc:sldMk cId="4265654675" sldId="386"/>
            <ac:spMk id="7" creationId="{FDDA75D9-7785-FBDA-C0CC-934195EDD2DE}"/>
          </ac:spMkLst>
        </pc:spChg>
      </pc:sldChg>
      <pc:sldChg chg="delSp modSp add del mod">
        <pc:chgData name="Kacy C. Maitland" userId="77a4a78b-9f75-4e40-bb21-e772e1f5b78d" providerId="ADAL" clId="{B3BAE213-EBC4-4A5C-A622-3C2516AA3383}" dt="2026-06-10T20:54:02.625" v="3809" actId="47"/>
        <pc:sldMkLst>
          <pc:docMk/>
          <pc:sldMk cId="2958416609" sldId="531"/>
        </pc:sldMkLst>
        <pc:spChg chg="mod">
          <ac:chgData name="Kacy C. Maitland" userId="77a4a78b-9f75-4e40-bb21-e772e1f5b78d" providerId="ADAL" clId="{B3BAE213-EBC4-4A5C-A622-3C2516AA3383}" dt="2026-06-10T20:36:11.137" v="3478" actId="403"/>
          <ac:spMkLst>
            <pc:docMk/>
            <pc:sldMk cId="2958416609" sldId="531"/>
            <ac:spMk id="2" creationId="{00000000-0000-0000-0000-000000000000}"/>
          </ac:spMkLst>
        </pc:spChg>
        <pc:spChg chg="del">
          <ac:chgData name="Kacy C. Maitland" userId="77a4a78b-9f75-4e40-bb21-e772e1f5b78d" providerId="ADAL" clId="{B3BAE213-EBC4-4A5C-A622-3C2516AA3383}" dt="2026-06-10T00:13:31.243" v="3017" actId="478"/>
          <ac:spMkLst>
            <pc:docMk/>
            <pc:sldMk cId="2958416609" sldId="531"/>
            <ac:spMk id="4" creationId="{00000000-0000-0000-0000-000000000000}"/>
          </ac:spMkLst>
        </pc:spChg>
      </pc:sldChg>
      <pc:sldChg chg="del">
        <pc:chgData name="Kacy C. Maitland" userId="77a4a78b-9f75-4e40-bb21-e772e1f5b78d" providerId="ADAL" clId="{B3BAE213-EBC4-4A5C-A622-3C2516AA3383}" dt="2026-06-09T22:04:07.865" v="2850" actId="2696"/>
        <pc:sldMkLst>
          <pc:docMk/>
          <pc:sldMk cId="4249484663" sldId="531"/>
        </pc:sldMkLst>
      </pc:sldChg>
      <pc:sldChg chg="del">
        <pc:chgData name="Kacy C. Maitland" userId="77a4a78b-9f75-4e40-bb21-e772e1f5b78d" providerId="ADAL" clId="{B3BAE213-EBC4-4A5C-A622-3C2516AA3383}" dt="2026-06-09T14:05:55.830" v="655" actId="47"/>
        <pc:sldMkLst>
          <pc:docMk/>
          <pc:sldMk cId="3222685066" sldId="538"/>
        </pc:sldMkLst>
      </pc:sldChg>
      <pc:sldChg chg="del">
        <pc:chgData name="Kacy C. Maitland" userId="77a4a78b-9f75-4e40-bb21-e772e1f5b78d" providerId="ADAL" clId="{B3BAE213-EBC4-4A5C-A622-3C2516AA3383}" dt="2026-06-09T13:56:19.402" v="480" actId="47"/>
        <pc:sldMkLst>
          <pc:docMk/>
          <pc:sldMk cId="1823230135" sldId="590"/>
        </pc:sldMkLst>
      </pc:sldChg>
      <pc:sldChg chg="del">
        <pc:chgData name="Kacy C. Maitland" userId="77a4a78b-9f75-4e40-bb21-e772e1f5b78d" providerId="ADAL" clId="{B3BAE213-EBC4-4A5C-A622-3C2516AA3383}" dt="2026-06-09T13:56:19.881" v="481" actId="47"/>
        <pc:sldMkLst>
          <pc:docMk/>
          <pc:sldMk cId="1366602421" sldId="591"/>
        </pc:sldMkLst>
      </pc:sldChg>
      <pc:sldChg chg="del">
        <pc:chgData name="Kacy C. Maitland" userId="77a4a78b-9f75-4e40-bb21-e772e1f5b78d" providerId="ADAL" clId="{B3BAE213-EBC4-4A5C-A622-3C2516AA3383}" dt="2026-06-09T13:56:20.673" v="483" actId="47"/>
        <pc:sldMkLst>
          <pc:docMk/>
          <pc:sldMk cId="628831180" sldId="592"/>
        </pc:sldMkLst>
      </pc:sldChg>
      <pc:sldChg chg="del">
        <pc:chgData name="Kacy C. Maitland" userId="77a4a78b-9f75-4e40-bb21-e772e1f5b78d" providerId="ADAL" clId="{B3BAE213-EBC4-4A5C-A622-3C2516AA3383}" dt="2026-06-09T13:56:21.677" v="484" actId="47"/>
        <pc:sldMkLst>
          <pc:docMk/>
          <pc:sldMk cId="3610068624" sldId="593"/>
        </pc:sldMkLst>
      </pc:sldChg>
      <pc:sldChg chg="del">
        <pc:chgData name="Kacy C. Maitland" userId="77a4a78b-9f75-4e40-bb21-e772e1f5b78d" providerId="ADAL" clId="{B3BAE213-EBC4-4A5C-A622-3C2516AA3383}" dt="2026-06-09T13:55:04.691" v="436" actId="47"/>
        <pc:sldMkLst>
          <pc:docMk/>
          <pc:sldMk cId="3133907241" sldId="1080"/>
        </pc:sldMkLst>
      </pc:sldChg>
      <pc:sldChg chg="del">
        <pc:chgData name="Kacy C. Maitland" userId="77a4a78b-9f75-4e40-bb21-e772e1f5b78d" providerId="ADAL" clId="{B3BAE213-EBC4-4A5C-A622-3C2516AA3383}" dt="2026-06-09T13:56:20.296" v="482" actId="47"/>
        <pc:sldMkLst>
          <pc:docMk/>
          <pc:sldMk cId="3606581960" sldId="1081"/>
        </pc:sldMkLst>
      </pc:sldChg>
      <pc:sldChg chg="del">
        <pc:chgData name="Kacy C. Maitland" userId="77a4a78b-9f75-4e40-bb21-e772e1f5b78d" providerId="ADAL" clId="{B3BAE213-EBC4-4A5C-A622-3C2516AA3383}" dt="2026-06-09T22:04:07.865" v="2850" actId="2696"/>
        <pc:sldMkLst>
          <pc:docMk/>
          <pc:sldMk cId="2035751305" sldId="1099"/>
        </pc:sldMkLst>
      </pc:sldChg>
      <pc:sldChg chg="modSp add del mod">
        <pc:chgData name="Kacy C. Maitland" userId="77a4a78b-9f75-4e40-bb21-e772e1f5b78d" providerId="ADAL" clId="{B3BAE213-EBC4-4A5C-A622-3C2516AA3383}" dt="2026-06-10T20:54:33.074" v="3810" actId="47"/>
        <pc:sldMkLst>
          <pc:docMk/>
          <pc:sldMk cId="2905032830" sldId="1099"/>
        </pc:sldMkLst>
        <pc:spChg chg="mod">
          <ac:chgData name="Kacy C. Maitland" userId="77a4a78b-9f75-4e40-bb21-e772e1f5b78d" providerId="ADAL" clId="{B3BAE213-EBC4-4A5C-A622-3C2516AA3383}" dt="2026-06-10T20:37:12.127" v="3489" actId="1076"/>
          <ac:spMkLst>
            <pc:docMk/>
            <pc:sldMk cId="2905032830" sldId="1099"/>
            <ac:spMk id="8" creationId="{BA9F6804-C0D8-7150-0978-6FCC2441B7A8}"/>
          </ac:spMkLst>
        </pc:spChg>
        <pc:spChg chg="mod">
          <ac:chgData name="Kacy C. Maitland" userId="77a4a78b-9f75-4e40-bb21-e772e1f5b78d" providerId="ADAL" clId="{B3BAE213-EBC4-4A5C-A622-3C2516AA3383}" dt="2026-06-10T20:38:16.244" v="3493" actId="255"/>
          <ac:spMkLst>
            <pc:docMk/>
            <pc:sldMk cId="2905032830" sldId="1099"/>
            <ac:spMk id="9" creationId="{83319B84-49B3-8613-70A2-7543FD3A73FC}"/>
          </ac:spMkLst>
        </pc:spChg>
        <pc:spChg chg="mod">
          <ac:chgData name="Kacy C. Maitland" userId="77a4a78b-9f75-4e40-bb21-e772e1f5b78d" providerId="ADAL" clId="{B3BAE213-EBC4-4A5C-A622-3C2516AA3383}" dt="2026-06-10T20:37:06.039" v="3487" actId="1076"/>
          <ac:spMkLst>
            <pc:docMk/>
            <pc:sldMk cId="2905032830" sldId="1099"/>
            <ac:spMk id="11" creationId="{3B4A17BA-24FF-C29E-81B1-20B871DE2C9A}"/>
          </ac:spMkLst>
        </pc:spChg>
        <pc:spChg chg="mod">
          <ac:chgData name="Kacy C. Maitland" userId="77a4a78b-9f75-4e40-bb21-e772e1f5b78d" providerId="ADAL" clId="{B3BAE213-EBC4-4A5C-A622-3C2516AA3383}" dt="2026-06-10T20:37:09.367" v="3488" actId="1076"/>
          <ac:spMkLst>
            <pc:docMk/>
            <pc:sldMk cId="2905032830" sldId="1099"/>
            <ac:spMk id="13" creationId="{F53996FE-4A89-B344-374B-E1673FEFAB0D}"/>
          </ac:spMkLst>
        </pc:spChg>
        <pc:spChg chg="mod">
          <ac:chgData name="Kacy C. Maitland" userId="77a4a78b-9f75-4e40-bb21-e772e1f5b78d" providerId="ADAL" clId="{B3BAE213-EBC4-4A5C-A622-3C2516AA3383}" dt="2026-06-10T20:37:02.661" v="3486" actId="1076"/>
          <ac:spMkLst>
            <pc:docMk/>
            <pc:sldMk cId="2905032830" sldId="1099"/>
            <ac:spMk id="17" creationId="{1E914797-04F0-75C9-9084-BBEA90E2EE43}"/>
          </ac:spMkLst>
        </pc:spChg>
        <pc:spChg chg="mod">
          <ac:chgData name="Kacy C. Maitland" userId="77a4a78b-9f75-4e40-bb21-e772e1f5b78d" providerId="ADAL" clId="{B3BAE213-EBC4-4A5C-A622-3C2516AA3383}" dt="2026-06-10T20:38:03.907" v="3491" actId="1076"/>
          <ac:spMkLst>
            <pc:docMk/>
            <pc:sldMk cId="2905032830" sldId="1099"/>
            <ac:spMk id="19" creationId="{94B1AC58-4F58-401B-6D1C-3BA2DDF3B945}"/>
          </ac:spMkLst>
        </pc:spChg>
        <pc:spChg chg="mod">
          <ac:chgData name="Kacy C. Maitland" userId="77a4a78b-9f75-4e40-bb21-e772e1f5b78d" providerId="ADAL" clId="{B3BAE213-EBC4-4A5C-A622-3C2516AA3383}" dt="2026-06-10T20:38:05.939" v="3492" actId="1076"/>
          <ac:spMkLst>
            <pc:docMk/>
            <pc:sldMk cId="2905032830" sldId="1099"/>
            <ac:spMk id="21" creationId="{F4754965-9EB4-D487-C046-11A128C855A9}"/>
          </ac:spMkLst>
        </pc:spChg>
      </pc:sldChg>
      <pc:sldChg chg="modSp add mod ord">
        <pc:chgData name="Kacy C. Maitland" userId="77a4a78b-9f75-4e40-bb21-e772e1f5b78d" providerId="ADAL" clId="{B3BAE213-EBC4-4A5C-A622-3C2516AA3383}" dt="2026-06-10T20:53:09.081" v="3777" actId="1076"/>
        <pc:sldMkLst>
          <pc:docMk/>
          <pc:sldMk cId="193613566" sldId="1107"/>
        </pc:sldMkLst>
        <pc:spChg chg="mod">
          <ac:chgData name="Kacy C. Maitland" userId="77a4a78b-9f75-4e40-bb21-e772e1f5b78d" providerId="ADAL" clId="{B3BAE213-EBC4-4A5C-A622-3C2516AA3383}" dt="2026-06-10T20:53:06.763" v="3776" actId="20577"/>
          <ac:spMkLst>
            <pc:docMk/>
            <pc:sldMk cId="193613566" sldId="1107"/>
            <ac:spMk id="3" creationId="{92086EBB-3D3F-7F74-9CDA-DD5B4D9BD559}"/>
          </ac:spMkLst>
        </pc:spChg>
        <pc:spChg chg="mod">
          <ac:chgData name="Kacy C. Maitland" userId="77a4a78b-9f75-4e40-bb21-e772e1f5b78d" providerId="ADAL" clId="{B3BAE213-EBC4-4A5C-A622-3C2516AA3383}" dt="2026-06-10T20:53:09.081" v="3777" actId="1076"/>
          <ac:spMkLst>
            <pc:docMk/>
            <pc:sldMk cId="193613566" sldId="1107"/>
            <ac:spMk id="5" creationId="{6F5F748F-8C9E-B1E1-A93F-84B77B67F578}"/>
          </ac:spMkLst>
        </pc:spChg>
      </pc:sldChg>
      <pc:sldChg chg="del">
        <pc:chgData name="Kacy C. Maitland" userId="77a4a78b-9f75-4e40-bb21-e772e1f5b78d" providerId="ADAL" clId="{B3BAE213-EBC4-4A5C-A622-3C2516AA3383}" dt="2026-06-09T22:06:06.503" v="2902" actId="47"/>
        <pc:sldMkLst>
          <pc:docMk/>
          <pc:sldMk cId="0" sldId="1120"/>
        </pc:sldMkLst>
      </pc:sldChg>
      <pc:sldChg chg="del">
        <pc:chgData name="Kacy C. Maitland" userId="77a4a78b-9f75-4e40-bb21-e772e1f5b78d" providerId="ADAL" clId="{B3BAE213-EBC4-4A5C-A622-3C2516AA3383}" dt="2026-06-09T13:56:18.726" v="479" actId="47"/>
        <pc:sldMkLst>
          <pc:docMk/>
          <pc:sldMk cId="1238085842" sldId="1143"/>
        </pc:sldMkLst>
      </pc:sldChg>
      <pc:sldChg chg="del ord">
        <pc:chgData name="Kacy C. Maitland" userId="77a4a78b-9f75-4e40-bb21-e772e1f5b78d" providerId="ADAL" clId="{B3BAE213-EBC4-4A5C-A622-3C2516AA3383}" dt="2026-06-09T13:49:07.597" v="422" actId="2696"/>
        <pc:sldMkLst>
          <pc:docMk/>
          <pc:sldMk cId="0" sldId="1145"/>
        </pc:sldMkLst>
      </pc:sldChg>
      <pc:sldChg chg="add">
        <pc:chgData name="Kacy C. Maitland" userId="77a4a78b-9f75-4e40-bb21-e772e1f5b78d" providerId="ADAL" clId="{B3BAE213-EBC4-4A5C-A622-3C2516AA3383}" dt="2026-06-10T20:47:50.633" v="3582"/>
        <pc:sldMkLst>
          <pc:docMk/>
          <pc:sldMk cId="2593081596" sldId="1145"/>
        </pc:sldMkLst>
      </pc:sldChg>
      <pc:sldChg chg="add del">
        <pc:chgData name="Kacy C. Maitland" userId="77a4a78b-9f75-4e40-bb21-e772e1f5b78d" providerId="ADAL" clId="{B3BAE213-EBC4-4A5C-A622-3C2516AA3383}" dt="2026-06-10T20:47:47.992" v="3581" actId="2696"/>
        <pc:sldMkLst>
          <pc:docMk/>
          <pc:sldMk cId="3857777737" sldId="1145"/>
        </pc:sldMkLst>
      </pc:sldChg>
      <pc:sldChg chg="add del">
        <pc:chgData name="Kacy C. Maitland" userId="77a4a78b-9f75-4e40-bb21-e772e1f5b78d" providerId="ADAL" clId="{B3BAE213-EBC4-4A5C-A622-3C2516AA3383}" dt="2026-06-09T13:53:15" v="427" actId="47"/>
        <pc:sldMkLst>
          <pc:docMk/>
          <pc:sldMk cId="4016696470" sldId="1146"/>
        </pc:sldMkLst>
      </pc:sldChg>
      <pc:sldChg chg="del">
        <pc:chgData name="Kacy C. Maitland" userId="77a4a78b-9f75-4e40-bb21-e772e1f5b78d" providerId="ADAL" clId="{B3BAE213-EBC4-4A5C-A622-3C2516AA3383}" dt="2026-06-09T13:55:03.882" v="435" actId="47"/>
        <pc:sldMkLst>
          <pc:docMk/>
          <pc:sldMk cId="659529239" sldId="1147"/>
        </pc:sldMkLst>
      </pc:sldChg>
      <pc:sldChg chg="addSp delSp modSp del mod">
        <pc:chgData name="Kacy C. Maitland" userId="77a4a78b-9f75-4e40-bb21-e772e1f5b78d" providerId="ADAL" clId="{B3BAE213-EBC4-4A5C-A622-3C2516AA3383}" dt="2026-06-09T22:08:07.605" v="3016" actId="47"/>
        <pc:sldMkLst>
          <pc:docMk/>
          <pc:sldMk cId="3024483135" sldId="1148"/>
        </pc:sldMkLst>
      </pc:sldChg>
      <pc:sldChg chg="del">
        <pc:chgData name="Kacy C. Maitland" userId="77a4a78b-9f75-4e40-bb21-e772e1f5b78d" providerId="ADAL" clId="{B3BAE213-EBC4-4A5C-A622-3C2516AA3383}" dt="2026-06-09T22:06:07.554" v="2903" actId="47"/>
        <pc:sldMkLst>
          <pc:docMk/>
          <pc:sldMk cId="1110634846" sldId="1205"/>
        </pc:sldMkLst>
      </pc:sldChg>
      <pc:sldChg chg="del">
        <pc:chgData name="Kacy C. Maitland" userId="77a4a78b-9f75-4e40-bb21-e772e1f5b78d" providerId="ADAL" clId="{B3BAE213-EBC4-4A5C-A622-3C2516AA3383}" dt="2026-06-09T22:06:08.647" v="2904" actId="47"/>
        <pc:sldMkLst>
          <pc:docMk/>
          <pc:sldMk cId="0" sldId="1206"/>
        </pc:sldMkLst>
      </pc:sldChg>
      <pc:sldChg chg="del">
        <pc:chgData name="Kacy C. Maitland" userId="77a4a78b-9f75-4e40-bb21-e772e1f5b78d" providerId="ADAL" clId="{B3BAE213-EBC4-4A5C-A622-3C2516AA3383}" dt="2026-06-09T22:06:09.562" v="2905" actId="47"/>
        <pc:sldMkLst>
          <pc:docMk/>
          <pc:sldMk cId="167698263" sldId="1208"/>
        </pc:sldMkLst>
      </pc:sldChg>
      <pc:sldChg chg="del">
        <pc:chgData name="Kacy C. Maitland" userId="77a4a78b-9f75-4e40-bb21-e772e1f5b78d" providerId="ADAL" clId="{B3BAE213-EBC4-4A5C-A622-3C2516AA3383}" dt="2026-06-09T22:06:11.874" v="2907" actId="47"/>
        <pc:sldMkLst>
          <pc:docMk/>
          <pc:sldMk cId="0" sldId="1216"/>
        </pc:sldMkLst>
      </pc:sldChg>
      <pc:sldChg chg="modSp add del mod">
        <pc:chgData name="Kacy C. Maitland" userId="77a4a78b-9f75-4e40-bb21-e772e1f5b78d" providerId="ADAL" clId="{B3BAE213-EBC4-4A5C-A622-3C2516AA3383}" dt="2026-06-10T20:30:17.733" v="3380" actId="1076"/>
        <pc:sldMkLst>
          <pc:docMk/>
          <pc:sldMk cId="0" sldId="1217"/>
        </pc:sldMkLst>
        <pc:spChg chg="mod">
          <ac:chgData name="Kacy C. Maitland" userId="77a4a78b-9f75-4e40-bb21-e772e1f5b78d" providerId="ADAL" clId="{B3BAE213-EBC4-4A5C-A622-3C2516AA3383}" dt="2026-06-10T20:30:17.733" v="3380" actId="1076"/>
          <ac:spMkLst>
            <pc:docMk/>
            <pc:sldMk cId="0" sldId="1217"/>
            <ac:spMk id="2" creationId="{00000000-0000-0000-0000-000000000000}"/>
          </ac:spMkLst>
        </pc:spChg>
        <pc:spChg chg="mod">
          <ac:chgData name="Kacy C. Maitland" userId="77a4a78b-9f75-4e40-bb21-e772e1f5b78d" providerId="ADAL" clId="{B3BAE213-EBC4-4A5C-A622-3C2516AA3383}" dt="2026-06-10T20:29:47.079" v="3321" actId="2711"/>
          <ac:spMkLst>
            <pc:docMk/>
            <pc:sldMk cId="0" sldId="1217"/>
            <ac:spMk id="10" creationId="{37CD73ED-377D-538B-F63F-47D30268B8E2}"/>
          </ac:spMkLst>
        </pc:spChg>
      </pc:sldChg>
      <pc:sldChg chg="addSp delSp modSp mod modClrScheme chgLayout">
        <pc:chgData name="Kacy C. Maitland" userId="77a4a78b-9f75-4e40-bb21-e772e1f5b78d" providerId="ADAL" clId="{B3BAE213-EBC4-4A5C-A622-3C2516AA3383}" dt="2026-06-10T20:30:25.689" v="3381" actId="255"/>
        <pc:sldMkLst>
          <pc:docMk/>
          <pc:sldMk cId="2085073083" sldId="1218"/>
        </pc:sldMkLst>
        <pc:spChg chg="add del mod ord">
          <ac:chgData name="Kacy C. Maitland" userId="77a4a78b-9f75-4e40-bb21-e772e1f5b78d" providerId="ADAL" clId="{B3BAE213-EBC4-4A5C-A622-3C2516AA3383}" dt="2026-06-10T20:27:37.941" v="3310" actId="478"/>
          <ac:spMkLst>
            <pc:docMk/>
            <pc:sldMk cId="2085073083" sldId="1218"/>
            <ac:spMk id="6" creationId="{839A486A-15C1-BB9A-7867-FC21F34A2E42}"/>
          </ac:spMkLst>
        </pc:spChg>
        <pc:spChg chg="add del mod ord">
          <ac:chgData name="Kacy C. Maitland" userId="77a4a78b-9f75-4e40-bb21-e772e1f5b78d" providerId="ADAL" clId="{B3BAE213-EBC4-4A5C-A622-3C2516AA3383}" dt="2026-06-10T20:27:41.148" v="3311" actId="478"/>
          <ac:spMkLst>
            <pc:docMk/>
            <pc:sldMk cId="2085073083" sldId="1218"/>
            <ac:spMk id="7" creationId="{501DE287-BEF2-EDB4-ECA0-2A4AD7E299C9}"/>
          </ac:spMkLst>
        </pc:spChg>
        <pc:spChg chg="mod">
          <ac:chgData name="Kacy C. Maitland" userId="77a4a78b-9f75-4e40-bb21-e772e1f5b78d" providerId="ADAL" clId="{B3BAE213-EBC4-4A5C-A622-3C2516AA3383}" dt="2026-06-10T20:30:25.689" v="3381" actId="255"/>
          <ac:spMkLst>
            <pc:docMk/>
            <pc:sldMk cId="2085073083" sldId="1218"/>
            <ac:spMk id="10" creationId="{A14C209F-CA95-4866-5D4E-D0B3CC46E35F}"/>
          </ac:spMkLst>
        </pc:spChg>
        <pc:spChg chg="mod">
          <ac:chgData name="Kacy C. Maitland" userId="77a4a78b-9f75-4e40-bb21-e772e1f5b78d" providerId="ADAL" clId="{B3BAE213-EBC4-4A5C-A622-3C2516AA3383}" dt="2026-06-10T20:28:45.237" v="3318" actId="2711"/>
          <ac:spMkLst>
            <pc:docMk/>
            <pc:sldMk cId="2085073083" sldId="1218"/>
            <ac:spMk id="11" creationId="{1B4FEE7B-2DB9-E616-C0CB-98F9C53F9F00}"/>
          </ac:spMkLst>
        </pc:spChg>
        <pc:spChg chg="mod">
          <ac:chgData name="Kacy C. Maitland" userId="77a4a78b-9f75-4e40-bb21-e772e1f5b78d" providerId="ADAL" clId="{B3BAE213-EBC4-4A5C-A622-3C2516AA3383}" dt="2026-06-10T20:28:36.828" v="3317" actId="207"/>
          <ac:spMkLst>
            <pc:docMk/>
            <pc:sldMk cId="2085073083" sldId="1218"/>
            <ac:spMk id="12" creationId="{0EB0D888-8CBE-53F5-9D0F-A00BA213A237}"/>
          </ac:spMkLst>
        </pc:spChg>
      </pc:sldChg>
      <pc:sldChg chg="add del">
        <pc:chgData name="Kacy C. Maitland" userId="77a4a78b-9f75-4e40-bb21-e772e1f5b78d" providerId="ADAL" clId="{B3BAE213-EBC4-4A5C-A622-3C2516AA3383}" dt="2026-06-09T22:05:06.406" v="2899" actId="47"/>
        <pc:sldMkLst>
          <pc:docMk/>
          <pc:sldMk cId="2230496276" sldId="1228"/>
        </pc:sldMkLst>
      </pc:sldChg>
      <pc:sldChg chg="modSp add del">
        <pc:chgData name="Kacy C. Maitland" userId="77a4a78b-9f75-4e40-bb21-e772e1f5b78d" providerId="ADAL" clId="{B3BAE213-EBC4-4A5C-A622-3C2516AA3383}" dt="2026-06-09T15:52:24.806" v="1085" actId="2696"/>
        <pc:sldMkLst>
          <pc:docMk/>
          <pc:sldMk cId="2656919816" sldId="1228"/>
        </pc:sldMkLst>
        <pc:spChg chg="mod">
          <ac:chgData name="Kacy C. Maitland" userId="77a4a78b-9f75-4e40-bb21-e772e1f5b78d" providerId="ADAL" clId="{B3BAE213-EBC4-4A5C-A622-3C2516AA3383}" dt="2026-06-09T14:06:33.933" v="735" actId="313"/>
          <ac:spMkLst>
            <pc:docMk/>
            <pc:sldMk cId="2656919816" sldId="1228"/>
            <ac:spMk id="3" creationId="{DA6A4E84-A165-1AD0-D6C7-95E580A4A85B}"/>
          </ac:spMkLst>
        </pc:spChg>
      </pc:sldChg>
      <pc:sldChg chg="modSp add del mod ord modAnim">
        <pc:chgData name="Kacy C. Maitland" userId="77a4a78b-9f75-4e40-bb21-e772e1f5b78d" providerId="ADAL" clId="{B3BAE213-EBC4-4A5C-A622-3C2516AA3383}" dt="2026-06-09T22:03:02.701" v="2844" actId="2696"/>
        <pc:sldMkLst>
          <pc:docMk/>
          <pc:sldMk cId="4123452985" sldId="1228"/>
        </pc:sldMkLst>
        <pc:spChg chg="mod">
          <ac:chgData name="Kacy C. Maitland" userId="77a4a78b-9f75-4e40-bb21-e772e1f5b78d" providerId="ADAL" clId="{B3BAE213-EBC4-4A5C-A622-3C2516AA3383}" dt="2026-06-09T21:28:58.466" v="2467" actId="1076"/>
          <ac:spMkLst>
            <pc:docMk/>
            <pc:sldMk cId="4123452985" sldId="1228"/>
            <ac:spMk id="3" creationId="{DA6A4E84-A165-1AD0-D6C7-95E580A4A85B}"/>
          </ac:spMkLst>
        </pc:spChg>
        <pc:spChg chg="mod">
          <ac:chgData name="Kacy C. Maitland" userId="77a4a78b-9f75-4e40-bb21-e772e1f5b78d" providerId="ADAL" clId="{B3BAE213-EBC4-4A5C-A622-3C2516AA3383}" dt="2026-06-09T21:28:52.535" v="2466" actId="122"/>
          <ac:spMkLst>
            <pc:docMk/>
            <pc:sldMk cId="4123452985" sldId="1228"/>
            <ac:spMk id="4" creationId="{BC626D98-8212-2E9E-3EF8-01A3AC709897}"/>
          </ac:spMkLst>
        </pc:spChg>
      </pc:sldChg>
      <pc:sldChg chg="delSp add del mod ord">
        <pc:chgData name="Kacy C. Maitland" userId="77a4a78b-9f75-4e40-bb21-e772e1f5b78d" providerId="ADAL" clId="{B3BAE213-EBC4-4A5C-A622-3C2516AA3383}" dt="2026-06-09T21:10:20.941" v="2029" actId="47"/>
        <pc:sldMkLst>
          <pc:docMk/>
          <pc:sldMk cId="3167484366" sldId="1231"/>
        </pc:sldMkLst>
        <pc:spChg chg="del">
          <ac:chgData name="Kacy C. Maitland" userId="77a4a78b-9f75-4e40-bb21-e772e1f5b78d" providerId="ADAL" clId="{B3BAE213-EBC4-4A5C-A622-3C2516AA3383}" dt="2026-06-09T16:04:15.095" v="1117" actId="21"/>
          <ac:spMkLst>
            <pc:docMk/>
            <pc:sldMk cId="3167484366" sldId="1231"/>
            <ac:spMk id="3" creationId="{6E3EC6BD-779A-531A-BD41-E5A19FAB42C9}"/>
          </ac:spMkLst>
        </pc:spChg>
      </pc:sldChg>
      <pc:sldChg chg="add del">
        <pc:chgData name="Kacy C. Maitland" userId="77a4a78b-9f75-4e40-bb21-e772e1f5b78d" providerId="ADAL" clId="{B3BAE213-EBC4-4A5C-A622-3C2516AA3383}" dt="2026-06-09T15:52:24.806" v="1085" actId="2696"/>
        <pc:sldMkLst>
          <pc:docMk/>
          <pc:sldMk cId="3872161665" sldId="1231"/>
        </pc:sldMkLst>
      </pc:sldChg>
      <pc:sldChg chg="modSp add del mod ord">
        <pc:chgData name="Kacy C. Maitland" userId="77a4a78b-9f75-4e40-bb21-e772e1f5b78d" providerId="ADAL" clId="{B3BAE213-EBC4-4A5C-A622-3C2516AA3383}" dt="2026-06-10T20:44:56.625" v="3544" actId="20577"/>
        <pc:sldMkLst>
          <pc:docMk/>
          <pc:sldMk cId="252810327" sldId="1238"/>
        </pc:sldMkLst>
        <pc:spChg chg="mod">
          <ac:chgData name="Kacy C. Maitland" userId="77a4a78b-9f75-4e40-bb21-e772e1f5b78d" providerId="ADAL" clId="{B3BAE213-EBC4-4A5C-A622-3C2516AA3383}" dt="2026-06-10T20:44:56.625" v="3544" actId="20577"/>
          <ac:spMkLst>
            <pc:docMk/>
            <pc:sldMk cId="252810327" sldId="1238"/>
            <ac:spMk id="4" creationId="{CF977135-CEC7-9937-136E-42A0C45526F9}"/>
          </ac:spMkLst>
        </pc:spChg>
      </pc:sldChg>
      <pc:sldChg chg="add del">
        <pc:chgData name="Kacy C. Maitland" userId="77a4a78b-9f75-4e40-bb21-e772e1f5b78d" providerId="ADAL" clId="{B3BAE213-EBC4-4A5C-A622-3C2516AA3383}" dt="2026-06-09T15:52:24.806" v="1085" actId="2696"/>
        <pc:sldMkLst>
          <pc:docMk/>
          <pc:sldMk cId="2147361266" sldId="1238"/>
        </pc:sldMkLst>
      </pc:sldChg>
      <pc:sldChg chg="del">
        <pc:chgData name="Kacy C. Maitland" userId="77a4a78b-9f75-4e40-bb21-e772e1f5b78d" providerId="ADAL" clId="{B3BAE213-EBC4-4A5C-A622-3C2516AA3383}" dt="2026-06-09T22:04:07.865" v="2850" actId="2696"/>
        <pc:sldMkLst>
          <pc:docMk/>
          <pc:sldMk cId="410519185" sldId="1239"/>
        </pc:sldMkLst>
      </pc:sldChg>
      <pc:sldChg chg="modSp add mod">
        <pc:chgData name="Kacy C. Maitland" userId="77a4a78b-9f75-4e40-bb21-e772e1f5b78d" providerId="ADAL" clId="{B3BAE213-EBC4-4A5C-A622-3C2516AA3383}" dt="2026-06-10T20:38:34.859" v="3498" actId="2711"/>
        <pc:sldMkLst>
          <pc:docMk/>
          <pc:sldMk cId="1451265343" sldId="1239"/>
        </pc:sldMkLst>
        <pc:spChg chg="mod">
          <ac:chgData name="Kacy C. Maitland" userId="77a4a78b-9f75-4e40-bb21-e772e1f5b78d" providerId="ADAL" clId="{B3BAE213-EBC4-4A5C-A622-3C2516AA3383}" dt="2026-06-10T20:38:34.859" v="3498" actId="2711"/>
          <ac:spMkLst>
            <pc:docMk/>
            <pc:sldMk cId="1451265343" sldId="1239"/>
            <ac:spMk id="2" creationId="{C875524E-9E99-20A2-73EE-E613AE4112F0}"/>
          </ac:spMkLst>
        </pc:spChg>
      </pc:sldChg>
      <pc:sldChg chg="del">
        <pc:chgData name="Kacy C. Maitland" userId="77a4a78b-9f75-4e40-bb21-e772e1f5b78d" providerId="ADAL" clId="{B3BAE213-EBC4-4A5C-A622-3C2516AA3383}" dt="2026-06-09T22:06:11.051" v="2906" actId="47"/>
        <pc:sldMkLst>
          <pc:docMk/>
          <pc:sldMk cId="2622179561" sldId="1240"/>
        </pc:sldMkLst>
      </pc:sldChg>
      <pc:sldChg chg="modSp del mod">
        <pc:chgData name="Kacy C. Maitland" userId="77a4a78b-9f75-4e40-bb21-e772e1f5b78d" providerId="ADAL" clId="{B3BAE213-EBC4-4A5C-A622-3C2516AA3383}" dt="2026-06-10T20:43:59.656" v="3529" actId="2696"/>
        <pc:sldMkLst>
          <pc:docMk/>
          <pc:sldMk cId="752742361" sldId="1242"/>
        </pc:sldMkLst>
        <pc:spChg chg="mod">
          <ac:chgData name="Kacy C. Maitland" userId="77a4a78b-9f75-4e40-bb21-e772e1f5b78d" providerId="ADAL" clId="{B3BAE213-EBC4-4A5C-A622-3C2516AA3383}" dt="2026-06-09T15:51:09.692" v="1082" actId="1076"/>
          <ac:spMkLst>
            <pc:docMk/>
            <pc:sldMk cId="752742361" sldId="1242"/>
            <ac:spMk id="2" creationId="{E4483931-309B-7D95-64CB-76B81FAF7415}"/>
          </ac:spMkLst>
        </pc:spChg>
      </pc:sldChg>
      <pc:sldChg chg="add">
        <pc:chgData name="Kacy C. Maitland" userId="77a4a78b-9f75-4e40-bb21-e772e1f5b78d" providerId="ADAL" clId="{B3BAE213-EBC4-4A5C-A622-3C2516AA3383}" dt="2026-06-10T20:44:02.435" v="3530"/>
        <pc:sldMkLst>
          <pc:docMk/>
          <pc:sldMk cId="2713362090" sldId="1242"/>
        </pc:sldMkLst>
      </pc:sldChg>
      <pc:sldChg chg="delSp add del mod">
        <pc:chgData name="Kacy C. Maitland" userId="77a4a78b-9f75-4e40-bb21-e772e1f5b78d" providerId="ADAL" clId="{B3BAE213-EBC4-4A5C-A622-3C2516AA3383}" dt="2026-06-09T14:03:33.104" v="645" actId="47"/>
        <pc:sldMkLst>
          <pc:docMk/>
          <pc:sldMk cId="2952288322" sldId="1243"/>
        </pc:sldMkLst>
        <pc:picChg chg="del">
          <ac:chgData name="Kacy C. Maitland" userId="77a4a78b-9f75-4e40-bb21-e772e1f5b78d" providerId="ADAL" clId="{B3BAE213-EBC4-4A5C-A622-3C2516AA3383}" dt="2026-06-09T14:03:21.074" v="641" actId="21"/>
          <ac:picMkLst>
            <pc:docMk/>
            <pc:sldMk cId="2952288322" sldId="1243"/>
            <ac:picMk id="4" creationId="{A733B7B5-EC36-1889-F3C1-47F1674DF4CB}"/>
          </ac:picMkLst>
        </pc:picChg>
      </pc:sldChg>
      <pc:sldChg chg="modSp add mod ord modClrScheme chgLayout">
        <pc:chgData name="Kacy C. Maitland" userId="77a4a78b-9f75-4e40-bb21-e772e1f5b78d" providerId="ADAL" clId="{B3BAE213-EBC4-4A5C-A622-3C2516AA3383}" dt="2026-06-10T20:47:11.994" v="3580" actId="20578"/>
        <pc:sldMkLst>
          <pc:docMk/>
          <pc:sldMk cId="1442401459" sldId="1244"/>
        </pc:sldMkLst>
        <pc:spChg chg="mod ord">
          <ac:chgData name="Kacy C. Maitland" userId="77a4a78b-9f75-4e40-bb21-e772e1f5b78d" providerId="ADAL" clId="{B3BAE213-EBC4-4A5C-A622-3C2516AA3383}" dt="2026-06-10T20:47:10.280" v="3578" actId="20577"/>
          <ac:spMkLst>
            <pc:docMk/>
            <pc:sldMk cId="1442401459" sldId="1244"/>
            <ac:spMk id="2" creationId="{6F5E57CF-FE67-FD85-3377-F7E676CCF5B9}"/>
          </ac:spMkLst>
        </pc:spChg>
        <pc:spChg chg="mod ord">
          <ac:chgData name="Kacy C. Maitland" userId="77a4a78b-9f75-4e40-bb21-e772e1f5b78d" providerId="ADAL" clId="{B3BAE213-EBC4-4A5C-A622-3C2516AA3383}" dt="2026-06-10T20:40:57.833" v="3525" actId="14100"/>
          <ac:spMkLst>
            <pc:docMk/>
            <pc:sldMk cId="1442401459" sldId="1244"/>
            <ac:spMk id="3" creationId="{AE32F17C-A911-4E72-8044-2628BCC466D5}"/>
          </ac:spMkLst>
        </pc:spChg>
        <pc:spChg chg="mod">
          <ac:chgData name="Kacy C. Maitland" userId="77a4a78b-9f75-4e40-bb21-e772e1f5b78d" providerId="ADAL" clId="{B3BAE213-EBC4-4A5C-A622-3C2516AA3383}" dt="2026-06-10T20:40:49.982" v="3523" actId="1076"/>
          <ac:spMkLst>
            <pc:docMk/>
            <pc:sldMk cId="1442401459" sldId="1244"/>
            <ac:spMk id="4" creationId="{21317904-8F4D-1757-F11C-7073D499BFA4}"/>
          </ac:spMkLst>
        </pc:spChg>
      </pc:sldChg>
      <pc:sldChg chg="modSp del mod">
        <pc:chgData name="Kacy C. Maitland" userId="77a4a78b-9f75-4e40-bb21-e772e1f5b78d" providerId="ADAL" clId="{B3BAE213-EBC4-4A5C-A622-3C2516AA3383}" dt="2026-06-09T22:03:22.567" v="2846" actId="2696"/>
        <pc:sldMkLst>
          <pc:docMk/>
          <pc:sldMk cId="4119792877" sldId="1244"/>
        </pc:sldMkLst>
      </pc:sldChg>
      <pc:sldChg chg="del">
        <pc:chgData name="Kacy C. Maitland" userId="77a4a78b-9f75-4e40-bb21-e772e1f5b78d" providerId="ADAL" clId="{B3BAE213-EBC4-4A5C-A622-3C2516AA3383}" dt="2026-06-10T20:52:07.758" v="3691" actId="47"/>
        <pc:sldMkLst>
          <pc:docMk/>
          <pc:sldMk cId="3110341736" sldId="1245"/>
        </pc:sldMkLst>
      </pc:sldChg>
      <pc:sldChg chg="del">
        <pc:chgData name="Kacy C. Maitland" userId="77a4a78b-9f75-4e40-bb21-e772e1f5b78d" providerId="ADAL" clId="{B3BAE213-EBC4-4A5C-A622-3C2516AA3383}" dt="2026-06-09T22:05:11.052" v="2900" actId="2696"/>
        <pc:sldMkLst>
          <pc:docMk/>
          <pc:sldMk cId="399860644" sldId="1247"/>
        </pc:sldMkLst>
      </pc:sldChg>
      <pc:sldChg chg="modSp add mod">
        <pc:chgData name="Kacy C. Maitland" userId="77a4a78b-9f75-4e40-bb21-e772e1f5b78d" providerId="ADAL" clId="{B3BAE213-EBC4-4A5C-A622-3C2516AA3383}" dt="2026-06-10T20:36:46.959" v="3483" actId="948"/>
        <pc:sldMkLst>
          <pc:docMk/>
          <pc:sldMk cId="3393232373" sldId="1247"/>
        </pc:sldMkLst>
        <pc:spChg chg="mod">
          <ac:chgData name="Kacy C. Maitland" userId="77a4a78b-9f75-4e40-bb21-e772e1f5b78d" providerId="ADAL" clId="{B3BAE213-EBC4-4A5C-A622-3C2516AA3383}" dt="2026-06-10T20:36:26.583" v="3482" actId="1076"/>
          <ac:spMkLst>
            <pc:docMk/>
            <pc:sldMk cId="3393232373" sldId="1247"/>
            <ac:spMk id="19" creationId="{00000000-0000-0000-0000-000000000000}"/>
          </ac:spMkLst>
        </pc:spChg>
        <pc:spChg chg="mod">
          <ac:chgData name="Kacy C. Maitland" userId="77a4a78b-9f75-4e40-bb21-e772e1f5b78d" providerId="ADAL" clId="{B3BAE213-EBC4-4A5C-A622-3C2516AA3383}" dt="2026-06-10T20:36:46.959" v="3483" actId="948"/>
          <ac:spMkLst>
            <pc:docMk/>
            <pc:sldMk cId="3393232373" sldId="1247"/>
            <ac:spMk id="20" creationId="{00000000-0000-0000-0000-000000000000}"/>
          </ac:spMkLst>
        </pc:spChg>
      </pc:sldChg>
      <pc:sldChg chg="modSp del mod modShow">
        <pc:chgData name="Kacy C. Maitland" userId="77a4a78b-9f75-4e40-bb21-e772e1f5b78d" providerId="ADAL" clId="{B3BAE213-EBC4-4A5C-A622-3C2516AA3383}" dt="2026-06-10T20:52:09.067" v="3692" actId="47"/>
        <pc:sldMkLst>
          <pc:docMk/>
          <pc:sldMk cId="2068139594" sldId="1249"/>
        </pc:sldMkLst>
        <pc:spChg chg="mod">
          <ac:chgData name="Kacy C. Maitland" userId="77a4a78b-9f75-4e40-bb21-e772e1f5b78d" providerId="ADAL" clId="{B3BAE213-EBC4-4A5C-A622-3C2516AA3383}" dt="2026-06-10T20:27:14.785" v="3307" actId="1076"/>
          <ac:spMkLst>
            <pc:docMk/>
            <pc:sldMk cId="2068139594" sldId="1249"/>
            <ac:spMk id="2" creationId="{AF9E0EBD-E4B4-5108-EF34-3EA30DC0CD70}"/>
          </ac:spMkLst>
        </pc:spChg>
        <pc:graphicFrameChg chg="mod">
          <ac:chgData name="Kacy C. Maitland" userId="77a4a78b-9f75-4e40-bb21-e772e1f5b78d" providerId="ADAL" clId="{B3BAE213-EBC4-4A5C-A622-3C2516AA3383}" dt="2026-06-10T20:27:19.937" v="3308" actId="114"/>
          <ac:graphicFrameMkLst>
            <pc:docMk/>
            <pc:sldMk cId="2068139594" sldId="1249"/>
            <ac:graphicFrameMk id="9" creationId="{24A40917-BF52-9D4C-8673-D01E23680C8A}"/>
          </ac:graphicFrameMkLst>
        </pc:graphicFrameChg>
      </pc:sldChg>
      <pc:sldChg chg="del">
        <pc:chgData name="Kacy C. Maitland" userId="77a4a78b-9f75-4e40-bb21-e772e1f5b78d" providerId="ADAL" clId="{B3BAE213-EBC4-4A5C-A622-3C2516AA3383}" dt="2026-06-09T22:07:11.572" v="2986" actId="47"/>
        <pc:sldMkLst>
          <pc:docMk/>
          <pc:sldMk cId="3608759971" sldId="1250"/>
        </pc:sldMkLst>
      </pc:sldChg>
      <pc:sldChg chg="modSp mod ord">
        <pc:chgData name="Kacy C. Maitland" userId="77a4a78b-9f75-4e40-bb21-e772e1f5b78d" providerId="ADAL" clId="{B3BAE213-EBC4-4A5C-A622-3C2516AA3383}" dt="2026-06-10T20:48:21.256" v="3586"/>
        <pc:sldMkLst>
          <pc:docMk/>
          <pc:sldMk cId="954292274" sldId="1251"/>
        </pc:sldMkLst>
        <pc:spChg chg="mod">
          <ac:chgData name="Kacy C. Maitland" userId="77a4a78b-9f75-4e40-bb21-e772e1f5b78d" providerId="ADAL" clId="{B3BAE213-EBC4-4A5C-A622-3C2516AA3383}" dt="2026-06-09T15:50:45.267" v="1076" actId="255"/>
          <ac:spMkLst>
            <pc:docMk/>
            <pc:sldMk cId="954292274" sldId="1251"/>
            <ac:spMk id="4" creationId="{4DC5E18C-6BFC-9EA3-DAE3-424E62250602}"/>
          </ac:spMkLst>
        </pc:spChg>
        <pc:spChg chg="mod">
          <ac:chgData name="Kacy C. Maitland" userId="77a4a78b-9f75-4e40-bb21-e772e1f5b78d" providerId="ADAL" clId="{B3BAE213-EBC4-4A5C-A622-3C2516AA3383}" dt="2026-06-09T15:50:18.377" v="1073" actId="1076"/>
          <ac:spMkLst>
            <pc:docMk/>
            <pc:sldMk cId="954292274" sldId="1251"/>
            <ac:spMk id="9" creationId="{B5722746-EBD6-9F2C-765B-69F8B4C258A8}"/>
          </ac:spMkLst>
        </pc:spChg>
      </pc:sldChg>
      <pc:sldChg chg="new del">
        <pc:chgData name="Kacy C. Maitland" userId="77a4a78b-9f75-4e40-bb21-e772e1f5b78d" providerId="ADAL" clId="{B3BAE213-EBC4-4A5C-A622-3C2516AA3383}" dt="2026-06-09T13:46:55.519" v="345" actId="47"/>
        <pc:sldMkLst>
          <pc:docMk/>
          <pc:sldMk cId="187056703" sldId="1252"/>
        </pc:sldMkLst>
      </pc:sldChg>
      <pc:sldChg chg="new add del">
        <pc:chgData name="Kacy C. Maitland" userId="77a4a78b-9f75-4e40-bb21-e772e1f5b78d" providerId="ADAL" clId="{B3BAE213-EBC4-4A5C-A622-3C2516AA3383}" dt="2026-06-09T13:46:45.199" v="334" actId="680"/>
        <pc:sldMkLst>
          <pc:docMk/>
          <pc:sldMk cId="713046225" sldId="1252"/>
        </pc:sldMkLst>
      </pc:sldChg>
      <pc:sldChg chg="add">
        <pc:chgData name="Kacy C. Maitland" userId="77a4a78b-9f75-4e40-bb21-e772e1f5b78d" providerId="ADAL" clId="{B3BAE213-EBC4-4A5C-A622-3C2516AA3383}" dt="2026-06-10T20:44:02.435" v="3530"/>
        <pc:sldMkLst>
          <pc:docMk/>
          <pc:sldMk cId="1455311583" sldId="1252"/>
        </pc:sldMkLst>
      </pc:sldChg>
      <pc:sldChg chg="modSp new del mod">
        <pc:chgData name="Kacy C. Maitland" userId="77a4a78b-9f75-4e40-bb21-e772e1f5b78d" providerId="ADAL" clId="{B3BAE213-EBC4-4A5C-A622-3C2516AA3383}" dt="2026-06-10T20:43:59.656" v="3529" actId="2696"/>
        <pc:sldMkLst>
          <pc:docMk/>
          <pc:sldMk cId="1797309940" sldId="1252"/>
        </pc:sldMkLst>
        <pc:spChg chg="mod">
          <ac:chgData name="Kacy C. Maitland" userId="77a4a78b-9f75-4e40-bb21-e772e1f5b78d" providerId="ADAL" clId="{B3BAE213-EBC4-4A5C-A622-3C2516AA3383}" dt="2026-06-09T13:47:24.728" v="407" actId="20577"/>
          <ac:spMkLst>
            <pc:docMk/>
            <pc:sldMk cId="1797309940" sldId="1252"/>
            <ac:spMk id="2" creationId="{A3E3A5D0-5229-64FB-3819-2E126F1823BA}"/>
          </ac:spMkLst>
        </pc:spChg>
      </pc:sldChg>
      <pc:sldChg chg="addSp delSp modSp add mod">
        <pc:chgData name="Kacy C. Maitland" userId="77a4a78b-9f75-4e40-bb21-e772e1f5b78d" providerId="ADAL" clId="{B3BAE213-EBC4-4A5C-A622-3C2516AA3383}" dt="2026-06-10T20:56:36.968" v="3822" actId="1076"/>
        <pc:sldMkLst>
          <pc:docMk/>
          <pc:sldMk cId="755756516" sldId="1253"/>
        </pc:sldMkLst>
        <pc:picChg chg="add mod">
          <ac:chgData name="Kacy C. Maitland" userId="77a4a78b-9f75-4e40-bb21-e772e1f5b78d" providerId="ADAL" clId="{B3BAE213-EBC4-4A5C-A622-3C2516AA3383}" dt="2026-06-10T20:56:28.528" v="3819" actId="1076"/>
          <ac:picMkLst>
            <pc:docMk/>
            <pc:sldMk cId="755756516" sldId="1253"/>
            <ac:picMk id="2" creationId="{1A846E2C-261E-01BF-1786-99E8D4ACDE1B}"/>
          </ac:picMkLst>
        </pc:picChg>
        <pc:picChg chg="mod">
          <ac:chgData name="Kacy C. Maitland" userId="77a4a78b-9f75-4e40-bb21-e772e1f5b78d" providerId="ADAL" clId="{B3BAE213-EBC4-4A5C-A622-3C2516AA3383}" dt="2026-06-10T20:56:32.187" v="3820" actId="1076"/>
          <ac:picMkLst>
            <pc:docMk/>
            <pc:sldMk cId="755756516" sldId="1253"/>
            <ac:picMk id="4" creationId="{F955649B-1B10-A6E2-649F-A9FB91E6604B}"/>
          </ac:picMkLst>
        </pc:picChg>
        <pc:picChg chg="mod">
          <ac:chgData name="Kacy C. Maitland" userId="77a4a78b-9f75-4e40-bb21-e772e1f5b78d" providerId="ADAL" clId="{B3BAE213-EBC4-4A5C-A622-3C2516AA3383}" dt="2026-06-10T20:56:33.365" v="3821" actId="1076"/>
          <ac:picMkLst>
            <pc:docMk/>
            <pc:sldMk cId="755756516" sldId="1253"/>
            <ac:picMk id="5" creationId="{35011D56-4E68-FF10-079F-41EBF16CAD26}"/>
          </ac:picMkLst>
        </pc:picChg>
        <pc:picChg chg="mod">
          <ac:chgData name="Kacy C. Maitland" userId="77a4a78b-9f75-4e40-bb21-e772e1f5b78d" providerId="ADAL" clId="{B3BAE213-EBC4-4A5C-A622-3C2516AA3383}" dt="2026-06-10T20:56:36.968" v="3822" actId="1076"/>
          <ac:picMkLst>
            <pc:docMk/>
            <pc:sldMk cId="755756516" sldId="1253"/>
            <ac:picMk id="7" creationId="{EE9F84F9-0B46-B6F9-C7E6-60BDCF7C48E9}"/>
          </ac:picMkLst>
        </pc:picChg>
        <pc:picChg chg="del">
          <ac:chgData name="Kacy C. Maitland" userId="77a4a78b-9f75-4e40-bb21-e772e1f5b78d" providerId="ADAL" clId="{B3BAE213-EBC4-4A5C-A622-3C2516AA3383}" dt="2026-06-10T20:56:13.905" v="3811" actId="478"/>
          <ac:picMkLst>
            <pc:docMk/>
            <pc:sldMk cId="755756516" sldId="1253"/>
            <ac:picMk id="12" creationId="{D7413A3C-8D31-1638-871B-E95CF548854D}"/>
          </ac:picMkLst>
        </pc:picChg>
      </pc:sldChg>
      <pc:sldChg chg="addSp delSp modSp new del mod ord">
        <pc:chgData name="Kacy C. Maitland" userId="77a4a78b-9f75-4e40-bb21-e772e1f5b78d" providerId="ADAL" clId="{B3BAE213-EBC4-4A5C-A622-3C2516AA3383}" dt="2026-06-10T20:43:59.656" v="3529" actId="2696"/>
        <pc:sldMkLst>
          <pc:docMk/>
          <pc:sldMk cId="3100955973" sldId="1253"/>
        </pc:sldMkLst>
        <pc:spChg chg="del mod">
          <ac:chgData name="Kacy C. Maitland" userId="77a4a78b-9f75-4e40-bb21-e772e1f5b78d" providerId="ADAL" clId="{B3BAE213-EBC4-4A5C-A622-3C2516AA3383}" dt="2026-06-10T20:14:45.170" v="3027" actId="478"/>
          <ac:spMkLst>
            <pc:docMk/>
            <pc:sldMk cId="3100955973" sldId="1253"/>
            <ac:spMk id="2" creationId="{620AF962-5D1E-5183-9EE9-AD5D12EBFF98}"/>
          </ac:spMkLst>
        </pc:spChg>
        <pc:spChg chg="del">
          <ac:chgData name="Kacy C. Maitland" userId="77a4a78b-9f75-4e40-bb21-e772e1f5b78d" providerId="ADAL" clId="{B3BAE213-EBC4-4A5C-A622-3C2516AA3383}" dt="2026-06-09T13:53:09.094" v="424" actId="478"/>
          <ac:spMkLst>
            <pc:docMk/>
            <pc:sldMk cId="3100955973" sldId="1253"/>
            <ac:spMk id="3" creationId="{6A244010-02C5-C0EB-3A70-DF0A305369BA}"/>
          </ac:spMkLst>
        </pc:spChg>
        <pc:spChg chg="add del mod">
          <ac:chgData name="Kacy C. Maitland" userId="77a4a78b-9f75-4e40-bb21-e772e1f5b78d" providerId="ADAL" clId="{B3BAE213-EBC4-4A5C-A622-3C2516AA3383}" dt="2026-06-10T20:14:47.879" v="3028" actId="478"/>
          <ac:spMkLst>
            <pc:docMk/>
            <pc:sldMk cId="3100955973" sldId="1253"/>
            <ac:spMk id="10" creationId="{873C993E-0CBB-DEAF-9010-B9C0AA1034B0}"/>
          </ac:spMkLst>
        </pc:spChg>
        <pc:picChg chg="add mod">
          <ac:chgData name="Kacy C. Maitland" userId="77a4a78b-9f75-4e40-bb21-e772e1f5b78d" providerId="ADAL" clId="{B3BAE213-EBC4-4A5C-A622-3C2516AA3383}" dt="2026-06-10T20:41:27.864" v="3526" actId="1076"/>
          <ac:picMkLst>
            <pc:docMk/>
            <pc:sldMk cId="3100955973" sldId="1253"/>
            <ac:picMk id="4" creationId="{F955649B-1B10-A6E2-649F-A9FB91E6604B}"/>
          </ac:picMkLst>
        </pc:picChg>
        <pc:picChg chg="add mod">
          <ac:chgData name="Kacy C. Maitland" userId="77a4a78b-9f75-4e40-bb21-e772e1f5b78d" providerId="ADAL" clId="{B3BAE213-EBC4-4A5C-A622-3C2516AA3383}" dt="2026-06-10T20:17:10.912" v="3051" actId="1076"/>
          <ac:picMkLst>
            <pc:docMk/>
            <pc:sldMk cId="3100955973" sldId="1253"/>
            <ac:picMk id="5" creationId="{35011D56-4E68-FF10-079F-41EBF16CAD26}"/>
          </ac:picMkLst>
        </pc:picChg>
        <pc:picChg chg="add del mod">
          <ac:chgData name="Kacy C. Maitland" userId="77a4a78b-9f75-4e40-bb21-e772e1f5b78d" providerId="ADAL" clId="{B3BAE213-EBC4-4A5C-A622-3C2516AA3383}" dt="2026-06-10T19:02:08.531" v="3025" actId="478"/>
          <ac:picMkLst>
            <pc:docMk/>
            <pc:sldMk cId="3100955973" sldId="1253"/>
            <ac:picMk id="6" creationId="{A733B7B5-EC36-1889-F3C1-47F1674DF4CB}"/>
          </ac:picMkLst>
        </pc:picChg>
        <pc:picChg chg="add del mod">
          <ac:chgData name="Kacy C. Maitland" userId="77a4a78b-9f75-4e40-bb21-e772e1f5b78d" providerId="ADAL" clId="{B3BAE213-EBC4-4A5C-A622-3C2516AA3383}" dt="2026-06-10T20:17:06.152" v="3048" actId="1076"/>
          <ac:picMkLst>
            <pc:docMk/>
            <pc:sldMk cId="3100955973" sldId="1253"/>
            <ac:picMk id="7" creationId="{EE9F84F9-0B46-B6F9-C7E6-60BDCF7C48E9}"/>
          </ac:picMkLst>
        </pc:picChg>
        <pc:picChg chg="add del mod">
          <ac:chgData name="Kacy C. Maitland" userId="77a4a78b-9f75-4e40-bb21-e772e1f5b78d" providerId="ADAL" clId="{B3BAE213-EBC4-4A5C-A622-3C2516AA3383}" dt="2026-06-10T20:14:49.361" v="3029" actId="478"/>
          <ac:picMkLst>
            <pc:docMk/>
            <pc:sldMk cId="3100955973" sldId="1253"/>
            <ac:picMk id="8" creationId="{F6965F6E-0D1E-9BCF-7861-FD46680A56F4}"/>
          </ac:picMkLst>
        </pc:picChg>
        <pc:picChg chg="add mod">
          <ac:chgData name="Kacy C. Maitland" userId="77a4a78b-9f75-4e40-bb21-e772e1f5b78d" providerId="ADAL" clId="{B3BAE213-EBC4-4A5C-A622-3C2516AA3383}" dt="2026-06-10T20:17:02.111" v="3047" actId="1076"/>
          <ac:picMkLst>
            <pc:docMk/>
            <pc:sldMk cId="3100955973" sldId="1253"/>
            <ac:picMk id="12" creationId="{D7413A3C-8D31-1638-871B-E95CF548854D}"/>
          </ac:picMkLst>
        </pc:picChg>
      </pc:sldChg>
      <pc:sldChg chg="addSp delSp modSp new mod modClrScheme chgLayout">
        <pc:chgData name="Kacy C. Maitland" userId="77a4a78b-9f75-4e40-bb21-e772e1f5b78d" providerId="ADAL" clId="{B3BAE213-EBC4-4A5C-A622-3C2516AA3383}" dt="2026-06-10T20:46:36.758" v="3548" actId="1076"/>
        <pc:sldMkLst>
          <pc:docMk/>
          <pc:sldMk cId="543031485" sldId="1254"/>
        </pc:sldMkLst>
        <pc:spChg chg="add del mod ord">
          <ac:chgData name="Kacy C. Maitland" userId="77a4a78b-9f75-4e40-bb21-e772e1f5b78d" providerId="ADAL" clId="{B3BAE213-EBC4-4A5C-A622-3C2516AA3383}" dt="2026-06-10T20:46:36.758" v="3548" actId="1076"/>
          <ac:spMkLst>
            <pc:docMk/>
            <pc:sldMk cId="543031485" sldId="1254"/>
            <ac:spMk id="2" creationId="{FEFBFD33-B54B-A3D3-6F10-1DA8CFAB2247}"/>
          </ac:spMkLst>
        </pc:spChg>
        <pc:spChg chg="del mod ord">
          <ac:chgData name="Kacy C. Maitland" userId="77a4a78b-9f75-4e40-bb21-e772e1f5b78d" providerId="ADAL" clId="{B3BAE213-EBC4-4A5C-A622-3C2516AA3383}" dt="2026-06-09T14:56:31.946" v="792" actId="700"/>
          <ac:spMkLst>
            <pc:docMk/>
            <pc:sldMk cId="543031485" sldId="1254"/>
            <ac:spMk id="3" creationId="{1A058C2E-8E1A-BCEE-85CD-8F94575F1EBC}"/>
          </ac:spMkLst>
        </pc:spChg>
        <pc:spChg chg="add del mod ord">
          <ac:chgData name="Kacy C. Maitland" userId="77a4a78b-9f75-4e40-bb21-e772e1f5b78d" providerId="ADAL" clId="{B3BAE213-EBC4-4A5C-A622-3C2516AA3383}" dt="2026-06-09T15:46:48.830" v="849" actId="478"/>
          <ac:spMkLst>
            <pc:docMk/>
            <pc:sldMk cId="543031485" sldId="1254"/>
            <ac:spMk id="4" creationId="{506F31BA-62A2-387C-CBD2-21E8E56825CA}"/>
          </ac:spMkLst>
        </pc:spChg>
        <pc:spChg chg="add mod">
          <ac:chgData name="Kacy C. Maitland" userId="77a4a78b-9f75-4e40-bb21-e772e1f5b78d" providerId="ADAL" clId="{B3BAE213-EBC4-4A5C-A622-3C2516AA3383}" dt="2026-06-09T19:23:44.596" v="1471" actId="5793"/>
          <ac:spMkLst>
            <pc:docMk/>
            <pc:sldMk cId="543031485" sldId="1254"/>
            <ac:spMk id="5" creationId="{DF265910-9B1D-0A5F-5CD9-93D1EC88CF9D}"/>
          </ac:spMkLst>
        </pc:spChg>
        <pc:spChg chg="add del mod">
          <ac:chgData name="Kacy C. Maitland" userId="77a4a78b-9f75-4e40-bb21-e772e1f5b78d" providerId="ADAL" clId="{B3BAE213-EBC4-4A5C-A622-3C2516AA3383}" dt="2026-06-09T18:01:17.053" v="1124"/>
          <ac:spMkLst>
            <pc:docMk/>
            <pc:sldMk cId="543031485" sldId="1254"/>
            <ac:spMk id="6" creationId="{6E3EC6BD-779A-531A-BD41-E5A19FAB42C9}"/>
          </ac:spMkLst>
        </pc:spChg>
        <pc:spChg chg="add del mod">
          <ac:chgData name="Kacy C. Maitland" userId="77a4a78b-9f75-4e40-bb21-e772e1f5b78d" providerId="ADAL" clId="{B3BAE213-EBC4-4A5C-A622-3C2516AA3383}" dt="2026-06-09T19:20:56.827" v="1315" actId="21"/>
          <ac:spMkLst>
            <pc:docMk/>
            <pc:sldMk cId="543031485" sldId="1254"/>
            <ac:spMk id="8" creationId="{B9B8D8F8-5C67-B1A5-27FE-EF4C5E32BE9E}"/>
          </ac:spMkLst>
        </pc:spChg>
        <pc:graphicFrameChg chg="mod">
          <ac:chgData name="Kacy C. Maitland" userId="77a4a78b-9f75-4e40-bb21-e772e1f5b78d" providerId="ADAL" clId="{B3BAE213-EBC4-4A5C-A622-3C2516AA3383}" dt="2026-06-10T20:46:27.177" v="3545" actId="1076"/>
          <ac:graphicFrameMkLst>
            <pc:docMk/>
            <pc:sldMk cId="543031485" sldId="1254"/>
            <ac:graphicFrameMk id="17" creationId="{79F09A28-7439-2CA8-49F5-5D2AFF121583}"/>
          </ac:graphicFrameMkLst>
        </pc:graphicFrameChg>
      </pc:sldChg>
      <pc:sldChg chg="addSp delSp modSp new mod ord modClrScheme chgLayout">
        <pc:chgData name="Kacy C. Maitland" userId="77a4a78b-9f75-4e40-bb21-e772e1f5b78d" providerId="ADAL" clId="{B3BAE213-EBC4-4A5C-A622-3C2516AA3383}" dt="2026-06-10T20:44:38.525" v="3532"/>
        <pc:sldMkLst>
          <pc:docMk/>
          <pc:sldMk cId="1303651045" sldId="1255"/>
        </pc:sldMkLst>
        <pc:spChg chg="mod ord">
          <ac:chgData name="Kacy C. Maitland" userId="77a4a78b-9f75-4e40-bb21-e772e1f5b78d" providerId="ADAL" clId="{B3BAE213-EBC4-4A5C-A622-3C2516AA3383}" dt="2026-06-09T15:51:26.547" v="1084" actId="255"/>
          <ac:spMkLst>
            <pc:docMk/>
            <pc:sldMk cId="1303651045" sldId="1255"/>
            <ac:spMk id="2" creationId="{79BC4D68-1AC6-A18C-32E3-41A3805898FC}"/>
          </ac:spMkLst>
        </pc:spChg>
        <pc:spChg chg="del mod ord">
          <ac:chgData name="Kacy C. Maitland" userId="77a4a78b-9f75-4e40-bb21-e772e1f5b78d" providerId="ADAL" clId="{B3BAE213-EBC4-4A5C-A622-3C2516AA3383}" dt="2026-06-09T14:56:45.661" v="797" actId="700"/>
          <ac:spMkLst>
            <pc:docMk/>
            <pc:sldMk cId="1303651045" sldId="1255"/>
            <ac:spMk id="3" creationId="{E42793E0-5E63-6A62-58E9-F7E60B0A7EA3}"/>
          </ac:spMkLst>
        </pc:spChg>
        <pc:spChg chg="add del mod ord">
          <ac:chgData name="Kacy C. Maitland" userId="77a4a78b-9f75-4e40-bb21-e772e1f5b78d" providerId="ADAL" clId="{B3BAE213-EBC4-4A5C-A622-3C2516AA3383}" dt="2026-06-09T19:26:12.706" v="1806" actId="478"/>
          <ac:spMkLst>
            <pc:docMk/>
            <pc:sldMk cId="1303651045" sldId="1255"/>
            <ac:spMk id="4" creationId="{C2A4CF89-78F9-6358-25FB-F092D8C153D0}"/>
          </ac:spMkLst>
        </pc:spChg>
        <pc:spChg chg="add mod">
          <ac:chgData name="Kacy C. Maitland" userId="77a4a78b-9f75-4e40-bb21-e772e1f5b78d" providerId="ADAL" clId="{B3BAE213-EBC4-4A5C-A622-3C2516AA3383}" dt="2026-06-09T19:23:23.768" v="1468" actId="12"/>
          <ac:spMkLst>
            <pc:docMk/>
            <pc:sldMk cId="1303651045" sldId="1255"/>
            <ac:spMk id="6" creationId="{4C593D22-9E42-64B5-E472-A148B5F26A4C}"/>
          </ac:spMkLst>
        </pc:spChg>
        <pc:spChg chg="add mod">
          <ac:chgData name="Kacy C. Maitland" userId="77a4a78b-9f75-4e40-bb21-e772e1f5b78d" providerId="ADAL" clId="{B3BAE213-EBC4-4A5C-A622-3C2516AA3383}" dt="2026-06-10T20:17:22.696" v="3053" actId="1076"/>
          <ac:spMkLst>
            <pc:docMk/>
            <pc:sldMk cId="1303651045" sldId="1255"/>
            <ac:spMk id="7" creationId="{4D613EE4-94E2-44FA-D764-F47116C3A617}"/>
          </ac:spMkLst>
        </pc:spChg>
        <pc:spChg chg="add del mod">
          <ac:chgData name="Kacy C. Maitland" userId="77a4a78b-9f75-4e40-bb21-e772e1f5b78d" providerId="ADAL" clId="{B3BAE213-EBC4-4A5C-A622-3C2516AA3383}" dt="2026-06-09T19:26:14.351" v="1807" actId="478"/>
          <ac:spMkLst>
            <pc:docMk/>
            <pc:sldMk cId="1303651045" sldId="1255"/>
            <ac:spMk id="9" creationId="{9F2F0B02-2A6E-2DB4-C292-42B19541A714}"/>
          </ac:spMkLst>
        </pc:spChg>
      </pc:sldChg>
      <pc:sldChg chg="addSp delSp modSp new mod ord">
        <pc:chgData name="Kacy C. Maitland" userId="77a4a78b-9f75-4e40-bb21-e772e1f5b78d" providerId="ADAL" clId="{B3BAE213-EBC4-4A5C-A622-3C2516AA3383}" dt="2026-06-09T21:58:16.695" v="2666" actId="1076"/>
        <pc:sldMkLst>
          <pc:docMk/>
          <pc:sldMk cId="1768774124" sldId="1256"/>
        </pc:sldMkLst>
        <pc:spChg chg="mod">
          <ac:chgData name="Kacy C. Maitland" userId="77a4a78b-9f75-4e40-bb21-e772e1f5b78d" providerId="ADAL" clId="{B3BAE213-EBC4-4A5C-A622-3C2516AA3383}" dt="2026-06-09T21:58:16.695" v="2666" actId="1076"/>
          <ac:spMkLst>
            <pc:docMk/>
            <pc:sldMk cId="1768774124" sldId="1256"/>
            <ac:spMk id="2" creationId="{5899FFF5-F546-4B24-9A16-3ACE075E9916}"/>
          </ac:spMkLst>
        </pc:spChg>
        <pc:spChg chg="del">
          <ac:chgData name="Kacy C. Maitland" userId="77a4a78b-9f75-4e40-bb21-e772e1f5b78d" providerId="ADAL" clId="{B3BAE213-EBC4-4A5C-A622-3C2516AA3383}" dt="2026-06-09T18:02:03.006" v="1180" actId="478"/>
          <ac:spMkLst>
            <pc:docMk/>
            <pc:sldMk cId="1768774124" sldId="1256"/>
            <ac:spMk id="3" creationId="{9442C044-DF14-6687-3690-AF37681A2B9E}"/>
          </ac:spMkLst>
        </pc:spChg>
        <pc:spChg chg="add mod">
          <ac:chgData name="Kacy C. Maitland" userId="77a4a78b-9f75-4e40-bb21-e772e1f5b78d" providerId="ADAL" clId="{B3BAE213-EBC4-4A5C-A622-3C2516AA3383}" dt="2026-06-09T21:16:01.593" v="2241" actId="20577"/>
          <ac:spMkLst>
            <pc:docMk/>
            <pc:sldMk cId="1768774124" sldId="1256"/>
            <ac:spMk id="4" creationId="{3F9DAD49-CD39-3ECA-3AA2-96BCEA9DEF53}"/>
          </ac:spMkLst>
        </pc:spChg>
      </pc:sldChg>
      <pc:sldChg chg="add del ord">
        <pc:chgData name="Kacy C. Maitland" userId="77a4a78b-9f75-4e40-bb21-e772e1f5b78d" providerId="ADAL" clId="{B3BAE213-EBC4-4A5C-A622-3C2516AA3383}" dt="2026-06-09T16:00:36.251" v="1109"/>
        <pc:sldMkLst>
          <pc:docMk/>
          <pc:sldMk cId="1430518798" sldId="1258"/>
        </pc:sldMkLst>
      </pc:sldChg>
      <pc:sldChg chg="add del">
        <pc:chgData name="Kacy C. Maitland" userId="77a4a78b-9f75-4e40-bb21-e772e1f5b78d" providerId="ADAL" clId="{B3BAE213-EBC4-4A5C-A622-3C2516AA3383}" dt="2026-06-09T15:52:24.806" v="1085" actId="2696"/>
        <pc:sldMkLst>
          <pc:docMk/>
          <pc:sldMk cId="2880515173" sldId="1258"/>
        </pc:sldMkLst>
      </pc:sldChg>
      <pc:sldChg chg="modSp add del">
        <pc:chgData name="Kacy C. Maitland" userId="77a4a78b-9f75-4e40-bb21-e772e1f5b78d" providerId="ADAL" clId="{B3BAE213-EBC4-4A5C-A622-3C2516AA3383}" dt="2026-06-09T15:52:24.806" v="1085" actId="2696"/>
        <pc:sldMkLst>
          <pc:docMk/>
          <pc:sldMk cId="1926734314" sldId="1259"/>
        </pc:sldMkLst>
        <pc:spChg chg="mod">
          <ac:chgData name="Kacy C. Maitland" userId="77a4a78b-9f75-4e40-bb21-e772e1f5b78d" providerId="ADAL" clId="{B3BAE213-EBC4-4A5C-A622-3C2516AA3383}" dt="2026-06-09T14:02:38.312" v="633"/>
          <ac:spMkLst>
            <pc:docMk/>
            <pc:sldMk cId="1926734314" sldId="1259"/>
            <ac:spMk id="4" creationId="{44DB63BA-DA03-AEA8-2084-DA3753DF33E7}"/>
          </ac:spMkLst>
        </pc:spChg>
      </pc:sldChg>
      <pc:sldChg chg="modSp add del mod ord">
        <pc:chgData name="Kacy C. Maitland" userId="77a4a78b-9f75-4e40-bb21-e772e1f5b78d" providerId="ADAL" clId="{B3BAE213-EBC4-4A5C-A622-3C2516AA3383}" dt="2026-06-10T20:35:36.262" v="3472" actId="1076"/>
        <pc:sldMkLst>
          <pc:docMk/>
          <pc:sldMk cId="3793436719" sldId="1259"/>
        </pc:sldMkLst>
        <pc:spChg chg="mod">
          <ac:chgData name="Kacy C. Maitland" userId="77a4a78b-9f75-4e40-bb21-e772e1f5b78d" providerId="ADAL" clId="{B3BAE213-EBC4-4A5C-A622-3C2516AA3383}" dt="2026-06-10T20:35:33.360" v="3471" actId="403"/>
          <ac:spMkLst>
            <pc:docMk/>
            <pc:sldMk cId="3793436719" sldId="1259"/>
            <ac:spMk id="2" creationId="{7FD3CFC0-B440-40A2-A60F-5AF1F2C1E912}"/>
          </ac:spMkLst>
        </pc:spChg>
        <pc:spChg chg="mod">
          <ac:chgData name="Kacy C. Maitland" userId="77a4a78b-9f75-4e40-bb21-e772e1f5b78d" providerId="ADAL" clId="{B3BAE213-EBC4-4A5C-A622-3C2516AA3383}" dt="2026-06-10T20:35:36.262" v="3472" actId="1076"/>
          <ac:spMkLst>
            <pc:docMk/>
            <pc:sldMk cId="3793436719" sldId="1259"/>
            <ac:spMk id="3" creationId="{BB6AE646-BF8E-D120-E769-835AE7A0D070}"/>
          </ac:spMkLst>
        </pc:spChg>
      </pc:sldChg>
      <pc:sldChg chg="add del ord">
        <pc:chgData name="Kacy C. Maitland" userId="77a4a78b-9f75-4e40-bb21-e772e1f5b78d" providerId="ADAL" clId="{B3BAE213-EBC4-4A5C-A622-3C2516AA3383}" dt="2026-06-09T21:12:14.038" v="2032" actId="47"/>
        <pc:sldMkLst>
          <pc:docMk/>
          <pc:sldMk cId="2481399619" sldId="1260"/>
        </pc:sldMkLst>
      </pc:sldChg>
      <pc:sldChg chg="modSp add del">
        <pc:chgData name="Kacy C. Maitland" userId="77a4a78b-9f75-4e40-bb21-e772e1f5b78d" providerId="ADAL" clId="{B3BAE213-EBC4-4A5C-A622-3C2516AA3383}" dt="2026-06-09T15:52:24.806" v="1085" actId="2696"/>
        <pc:sldMkLst>
          <pc:docMk/>
          <pc:sldMk cId="3333372510" sldId="1260"/>
        </pc:sldMkLst>
        <pc:spChg chg="mod">
          <ac:chgData name="Kacy C. Maitland" userId="77a4a78b-9f75-4e40-bb21-e772e1f5b78d" providerId="ADAL" clId="{B3BAE213-EBC4-4A5C-A622-3C2516AA3383}" dt="2026-06-09T14:02:38.312" v="633"/>
          <ac:spMkLst>
            <pc:docMk/>
            <pc:sldMk cId="3333372510" sldId="1260"/>
            <ac:spMk id="4" creationId="{54E64C9D-A8D2-4897-C300-93A7C3DA8201}"/>
          </ac:spMkLst>
        </pc:spChg>
      </pc:sldChg>
      <pc:sldChg chg="add del ord">
        <pc:chgData name="Kacy C. Maitland" userId="77a4a78b-9f75-4e40-bb21-e772e1f5b78d" providerId="ADAL" clId="{B3BAE213-EBC4-4A5C-A622-3C2516AA3383}" dt="2026-06-09T16:03:55.437" v="1114" actId="47"/>
        <pc:sldMkLst>
          <pc:docMk/>
          <pc:sldMk cId="2126021621" sldId="1261"/>
        </pc:sldMkLst>
      </pc:sldChg>
      <pc:sldChg chg="add del">
        <pc:chgData name="Kacy C. Maitland" userId="77a4a78b-9f75-4e40-bb21-e772e1f5b78d" providerId="ADAL" clId="{B3BAE213-EBC4-4A5C-A622-3C2516AA3383}" dt="2026-06-09T15:52:24.806" v="1085" actId="2696"/>
        <pc:sldMkLst>
          <pc:docMk/>
          <pc:sldMk cId="2444246631" sldId="1261"/>
        </pc:sldMkLst>
      </pc:sldChg>
      <pc:sldChg chg="modSp add del">
        <pc:chgData name="Kacy C. Maitland" userId="77a4a78b-9f75-4e40-bb21-e772e1f5b78d" providerId="ADAL" clId="{B3BAE213-EBC4-4A5C-A622-3C2516AA3383}" dt="2026-06-09T15:52:24.806" v="1085" actId="2696"/>
        <pc:sldMkLst>
          <pc:docMk/>
          <pc:sldMk cId="1214317406" sldId="1262"/>
        </pc:sldMkLst>
        <pc:spChg chg="mod">
          <ac:chgData name="Kacy C. Maitland" userId="77a4a78b-9f75-4e40-bb21-e772e1f5b78d" providerId="ADAL" clId="{B3BAE213-EBC4-4A5C-A622-3C2516AA3383}" dt="2026-06-09T14:02:38.312" v="633"/>
          <ac:spMkLst>
            <pc:docMk/>
            <pc:sldMk cId="1214317406" sldId="1262"/>
            <ac:spMk id="4" creationId="{DCFA19AF-B5AB-1248-3B45-00C62181563E}"/>
          </ac:spMkLst>
        </pc:spChg>
      </pc:sldChg>
      <pc:sldChg chg="modSp add del mod ord">
        <pc:chgData name="Kacy C. Maitland" userId="77a4a78b-9f75-4e40-bb21-e772e1f5b78d" providerId="ADAL" clId="{B3BAE213-EBC4-4A5C-A622-3C2516AA3383}" dt="2026-06-10T20:22:18.724" v="3079" actId="47"/>
        <pc:sldMkLst>
          <pc:docMk/>
          <pc:sldMk cId="3669743680" sldId="1262"/>
        </pc:sldMkLst>
        <pc:spChg chg="mod">
          <ac:chgData name="Kacy C. Maitland" userId="77a4a78b-9f75-4e40-bb21-e772e1f5b78d" providerId="ADAL" clId="{B3BAE213-EBC4-4A5C-A622-3C2516AA3383}" dt="2026-06-10T20:22:12.567" v="3078" actId="20577"/>
          <ac:spMkLst>
            <pc:docMk/>
            <pc:sldMk cId="3669743680" sldId="1262"/>
            <ac:spMk id="3" creationId="{1523C2DC-DB81-EF08-6F45-D0053A5B767F}"/>
          </ac:spMkLst>
        </pc:spChg>
      </pc:sldChg>
      <pc:sldChg chg="modSp add del mod ord">
        <pc:chgData name="Kacy C. Maitland" userId="77a4a78b-9f75-4e40-bb21-e772e1f5b78d" providerId="ADAL" clId="{B3BAE213-EBC4-4A5C-A622-3C2516AA3383}" dt="2026-06-09T22:03:02.701" v="2844" actId="2696"/>
        <pc:sldMkLst>
          <pc:docMk/>
          <pc:sldMk cId="873535397" sldId="1263"/>
        </pc:sldMkLst>
        <pc:spChg chg="mod">
          <ac:chgData name="Kacy C. Maitland" userId="77a4a78b-9f75-4e40-bb21-e772e1f5b78d" providerId="ADAL" clId="{B3BAE213-EBC4-4A5C-A622-3C2516AA3383}" dt="2026-06-09T21:30:39.221" v="2631" actId="20577"/>
          <ac:spMkLst>
            <pc:docMk/>
            <pc:sldMk cId="873535397" sldId="1263"/>
            <ac:spMk id="3" creationId="{EB0574FC-AB29-1D32-68A3-B66D4569F2DB}"/>
          </ac:spMkLst>
        </pc:spChg>
        <pc:spChg chg="mod">
          <ac:chgData name="Kacy C. Maitland" userId="77a4a78b-9f75-4e40-bb21-e772e1f5b78d" providerId="ADAL" clId="{B3BAE213-EBC4-4A5C-A622-3C2516AA3383}" dt="2026-06-09T21:29:13.283" v="2469" actId="403"/>
          <ac:spMkLst>
            <pc:docMk/>
            <pc:sldMk cId="873535397" sldId="1263"/>
            <ac:spMk id="4" creationId="{251CBEF3-66BD-9FC0-A553-2075B209EA94}"/>
          </ac:spMkLst>
        </pc:spChg>
      </pc:sldChg>
      <pc:sldChg chg="addSp delSp modSp add mod modClrScheme chgLayout">
        <pc:chgData name="Kacy C. Maitland" userId="77a4a78b-9f75-4e40-bb21-e772e1f5b78d" providerId="ADAL" clId="{B3BAE213-EBC4-4A5C-A622-3C2516AA3383}" dt="2026-06-10T20:35:23.360" v="3467" actId="1076"/>
        <pc:sldMkLst>
          <pc:docMk/>
          <pc:sldMk cId="2157326099" sldId="1263"/>
        </pc:sldMkLst>
        <pc:spChg chg="add del mod ord">
          <ac:chgData name="Kacy C. Maitland" userId="77a4a78b-9f75-4e40-bb21-e772e1f5b78d" providerId="ADAL" clId="{B3BAE213-EBC4-4A5C-A622-3C2516AA3383}" dt="2026-06-10T20:30:41.048" v="3385" actId="478"/>
          <ac:spMkLst>
            <pc:docMk/>
            <pc:sldMk cId="2157326099" sldId="1263"/>
            <ac:spMk id="2" creationId="{CF9F5378-E144-1A0F-E56A-3FCEB9F434F8}"/>
          </ac:spMkLst>
        </pc:spChg>
        <pc:spChg chg="add del mod">
          <ac:chgData name="Kacy C. Maitland" userId="77a4a78b-9f75-4e40-bb21-e772e1f5b78d" providerId="ADAL" clId="{B3BAE213-EBC4-4A5C-A622-3C2516AA3383}" dt="2026-06-10T20:35:11.238" v="3465" actId="14100"/>
          <ac:spMkLst>
            <pc:docMk/>
            <pc:sldMk cId="2157326099" sldId="1263"/>
            <ac:spMk id="3" creationId="{EB0574FC-AB29-1D32-68A3-B66D4569F2DB}"/>
          </ac:spMkLst>
        </pc:spChg>
        <pc:spChg chg="mod">
          <ac:chgData name="Kacy C. Maitland" userId="77a4a78b-9f75-4e40-bb21-e772e1f5b78d" providerId="ADAL" clId="{B3BAE213-EBC4-4A5C-A622-3C2516AA3383}" dt="2026-06-10T20:35:23.360" v="3467" actId="1076"/>
          <ac:spMkLst>
            <pc:docMk/>
            <pc:sldMk cId="2157326099" sldId="1263"/>
            <ac:spMk id="4" creationId="{251CBEF3-66BD-9FC0-A553-2075B209EA94}"/>
          </ac:spMkLst>
        </pc:spChg>
        <pc:spChg chg="add del mod ord">
          <ac:chgData name="Kacy C. Maitland" userId="77a4a78b-9f75-4e40-bb21-e772e1f5b78d" providerId="ADAL" clId="{B3BAE213-EBC4-4A5C-A622-3C2516AA3383}" dt="2026-06-10T20:30:54.135" v="3390" actId="478"/>
          <ac:spMkLst>
            <pc:docMk/>
            <pc:sldMk cId="2157326099" sldId="1263"/>
            <ac:spMk id="5" creationId="{542BEF77-16B1-E814-0CE7-38B2E750856B}"/>
          </ac:spMkLst>
        </pc:spChg>
        <pc:spChg chg="add del mod">
          <ac:chgData name="Kacy C. Maitland" userId="77a4a78b-9f75-4e40-bb21-e772e1f5b78d" providerId="ADAL" clId="{B3BAE213-EBC4-4A5C-A622-3C2516AA3383}" dt="2026-06-10T20:31:13.458" v="3396"/>
          <ac:spMkLst>
            <pc:docMk/>
            <pc:sldMk cId="2157326099" sldId="1263"/>
            <ac:spMk id="6" creationId="{9A345CEB-6D84-94B7-AB16-022E12F3A00A}"/>
          </ac:spMkLst>
        </pc:spChg>
        <pc:spChg chg="add mod">
          <ac:chgData name="Kacy C. Maitland" userId="77a4a78b-9f75-4e40-bb21-e772e1f5b78d" providerId="ADAL" clId="{B3BAE213-EBC4-4A5C-A622-3C2516AA3383}" dt="2026-06-10T20:35:17.687" v="3466" actId="1076"/>
          <ac:spMkLst>
            <pc:docMk/>
            <pc:sldMk cId="2157326099" sldId="1263"/>
            <ac:spMk id="8" creationId="{F8539896-BB02-63E8-4DB6-054F583E7EA8}"/>
          </ac:spMkLst>
        </pc:spChg>
        <pc:spChg chg="add del">
          <ac:chgData name="Kacy C. Maitland" userId="77a4a78b-9f75-4e40-bb21-e772e1f5b78d" providerId="ADAL" clId="{B3BAE213-EBC4-4A5C-A622-3C2516AA3383}" dt="2026-06-10T20:31:27.444" v="3401" actId="478"/>
          <ac:spMkLst>
            <pc:docMk/>
            <pc:sldMk cId="2157326099" sldId="1263"/>
            <ac:spMk id="9" creationId="{29ED69ED-B5EB-FABE-9496-68BBD9961BDE}"/>
          </ac:spMkLst>
        </pc:spChg>
      </pc:sldChg>
      <pc:sldChg chg="add del">
        <pc:chgData name="Kacy C. Maitland" userId="77a4a78b-9f75-4e40-bb21-e772e1f5b78d" providerId="ADAL" clId="{B3BAE213-EBC4-4A5C-A622-3C2516AA3383}" dt="2026-06-09T15:52:24.806" v="1085" actId="2696"/>
        <pc:sldMkLst>
          <pc:docMk/>
          <pc:sldMk cId="2871404483" sldId="1263"/>
        </pc:sldMkLst>
      </pc:sldChg>
      <pc:sldChg chg="add del">
        <pc:chgData name="Kacy C. Maitland" userId="77a4a78b-9f75-4e40-bb21-e772e1f5b78d" providerId="ADAL" clId="{B3BAE213-EBC4-4A5C-A622-3C2516AA3383}" dt="2026-06-09T15:52:24.806" v="1085" actId="2696"/>
        <pc:sldMkLst>
          <pc:docMk/>
          <pc:sldMk cId="1698181189" sldId="1264"/>
        </pc:sldMkLst>
      </pc:sldChg>
      <pc:sldChg chg="add del ord">
        <pc:chgData name="Kacy C. Maitland" userId="77a4a78b-9f75-4e40-bb21-e772e1f5b78d" providerId="ADAL" clId="{B3BAE213-EBC4-4A5C-A622-3C2516AA3383}" dt="2026-06-09T16:00:36.251" v="1109"/>
        <pc:sldMkLst>
          <pc:docMk/>
          <pc:sldMk cId="3119285224" sldId="1264"/>
        </pc:sldMkLst>
      </pc:sldChg>
      <pc:sldChg chg="add del">
        <pc:chgData name="Kacy C. Maitland" userId="77a4a78b-9f75-4e40-bb21-e772e1f5b78d" providerId="ADAL" clId="{B3BAE213-EBC4-4A5C-A622-3C2516AA3383}" dt="2026-06-09T15:52:24.806" v="1085" actId="2696"/>
        <pc:sldMkLst>
          <pc:docMk/>
          <pc:sldMk cId="1560471877" sldId="1265"/>
        </pc:sldMkLst>
      </pc:sldChg>
      <pc:sldChg chg="add del ord">
        <pc:chgData name="Kacy C. Maitland" userId="77a4a78b-9f75-4e40-bb21-e772e1f5b78d" providerId="ADAL" clId="{B3BAE213-EBC4-4A5C-A622-3C2516AA3383}" dt="2026-06-09T16:00:36.251" v="1109"/>
        <pc:sldMkLst>
          <pc:docMk/>
          <pc:sldMk cId="2342090148" sldId="1265"/>
        </pc:sldMkLst>
      </pc:sldChg>
      <pc:sldChg chg="add del">
        <pc:chgData name="Kacy C. Maitland" userId="77a4a78b-9f75-4e40-bb21-e772e1f5b78d" providerId="ADAL" clId="{B3BAE213-EBC4-4A5C-A622-3C2516AA3383}" dt="2026-06-09T15:52:24.806" v="1085" actId="2696"/>
        <pc:sldMkLst>
          <pc:docMk/>
          <pc:sldMk cId="0" sldId="1266"/>
        </pc:sldMkLst>
      </pc:sldChg>
      <pc:sldChg chg="modSp add del mod ord">
        <pc:chgData name="Kacy C. Maitland" userId="77a4a78b-9f75-4e40-bb21-e772e1f5b78d" providerId="ADAL" clId="{B3BAE213-EBC4-4A5C-A622-3C2516AA3383}" dt="2026-06-10T20:35:52.458" v="3475" actId="1076"/>
        <pc:sldMkLst>
          <pc:docMk/>
          <pc:sldMk cId="1744832760" sldId="1266"/>
        </pc:sldMkLst>
        <pc:spChg chg="mod">
          <ac:chgData name="Kacy C. Maitland" userId="77a4a78b-9f75-4e40-bb21-e772e1f5b78d" providerId="ADAL" clId="{B3BAE213-EBC4-4A5C-A622-3C2516AA3383}" dt="2026-06-10T20:35:52.458" v="3475" actId="1076"/>
          <ac:spMkLst>
            <pc:docMk/>
            <pc:sldMk cId="1744832760" sldId="1266"/>
            <ac:spMk id="3" creationId="{00000000-0000-0000-0000-000000000000}"/>
          </ac:spMkLst>
        </pc:spChg>
        <pc:spChg chg="mod">
          <ac:chgData name="Kacy C. Maitland" userId="77a4a78b-9f75-4e40-bb21-e772e1f5b78d" providerId="ADAL" clId="{B3BAE213-EBC4-4A5C-A622-3C2516AA3383}" dt="2026-06-10T20:35:46.997" v="3474" actId="255"/>
          <ac:spMkLst>
            <pc:docMk/>
            <pc:sldMk cId="1744832760" sldId="1266"/>
            <ac:spMk id="15" creationId="{A67EE32A-595B-4076-9DDB-F8B3E17FDB84}"/>
          </ac:spMkLst>
        </pc:spChg>
      </pc:sldChg>
      <pc:sldChg chg="modSp add del mod ord">
        <pc:chgData name="Kacy C. Maitland" userId="77a4a78b-9f75-4e40-bb21-e772e1f5b78d" providerId="ADAL" clId="{B3BAE213-EBC4-4A5C-A622-3C2516AA3383}" dt="2026-06-10T20:53:10.067" v="3778" actId="47"/>
        <pc:sldMkLst>
          <pc:docMk/>
          <pc:sldMk cId="3237371046" sldId="1267"/>
        </pc:sldMkLst>
        <pc:spChg chg="mod">
          <ac:chgData name="Kacy C. Maitland" userId="77a4a78b-9f75-4e40-bb21-e772e1f5b78d" providerId="ADAL" clId="{B3BAE213-EBC4-4A5C-A622-3C2516AA3383}" dt="2026-06-10T20:26:17.616" v="3285" actId="1076"/>
          <ac:spMkLst>
            <pc:docMk/>
            <pc:sldMk cId="3237371046" sldId="1267"/>
            <ac:spMk id="2" creationId="{00000000-0000-0000-0000-000000000000}"/>
          </ac:spMkLst>
        </pc:spChg>
        <pc:spChg chg="mod">
          <ac:chgData name="Kacy C. Maitland" userId="77a4a78b-9f75-4e40-bb21-e772e1f5b78d" providerId="ADAL" clId="{B3BAE213-EBC4-4A5C-A622-3C2516AA3383}" dt="2026-06-10T20:26:19.326" v="3286" actId="1076"/>
          <ac:spMkLst>
            <pc:docMk/>
            <pc:sldMk cId="3237371046" sldId="1267"/>
            <ac:spMk id="3" creationId="{00000000-0000-0000-0000-000000000000}"/>
          </ac:spMkLst>
        </pc:spChg>
      </pc:sldChg>
      <pc:sldChg chg="modSp add mod">
        <pc:chgData name="Kacy C. Maitland" userId="77a4a78b-9f75-4e40-bb21-e772e1f5b78d" providerId="ADAL" clId="{B3BAE213-EBC4-4A5C-A622-3C2516AA3383}" dt="2026-06-09T19:20:37.576" v="1312" actId="20577"/>
        <pc:sldMkLst>
          <pc:docMk/>
          <pc:sldMk cId="1962086741" sldId="1268"/>
        </pc:sldMkLst>
        <pc:spChg chg="mod">
          <ac:chgData name="Kacy C. Maitland" userId="77a4a78b-9f75-4e40-bb21-e772e1f5b78d" providerId="ADAL" clId="{B3BAE213-EBC4-4A5C-A622-3C2516AA3383}" dt="2026-06-09T19:20:37.576" v="1312" actId="20577"/>
          <ac:spMkLst>
            <pc:docMk/>
            <pc:sldMk cId="1962086741" sldId="1268"/>
            <ac:spMk id="3" creationId="{00000000-0000-0000-0000-000000000000}"/>
          </ac:spMkLst>
        </pc:spChg>
      </pc:sldChg>
      <pc:sldChg chg="addSp delSp modSp new mod modNotesTx">
        <pc:chgData name="Kacy C. Maitland" userId="77a4a78b-9f75-4e40-bb21-e772e1f5b78d" providerId="ADAL" clId="{B3BAE213-EBC4-4A5C-A622-3C2516AA3383}" dt="2026-06-10T20:51:04.813" v="3690" actId="1076"/>
        <pc:sldMkLst>
          <pc:docMk/>
          <pc:sldMk cId="3223406470" sldId="1269"/>
        </pc:sldMkLst>
        <pc:spChg chg="mod">
          <ac:chgData name="Kacy C. Maitland" userId="77a4a78b-9f75-4e40-bb21-e772e1f5b78d" providerId="ADAL" clId="{B3BAE213-EBC4-4A5C-A622-3C2516AA3383}" dt="2026-06-10T20:51:02.303" v="3689" actId="1076"/>
          <ac:spMkLst>
            <pc:docMk/>
            <pc:sldMk cId="3223406470" sldId="1269"/>
            <ac:spMk id="2" creationId="{263C51EB-EE27-1EF2-EF26-A646595747D3}"/>
          </ac:spMkLst>
        </pc:spChg>
        <pc:spChg chg="del mod">
          <ac:chgData name="Kacy C. Maitland" userId="77a4a78b-9f75-4e40-bb21-e772e1f5b78d" providerId="ADAL" clId="{B3BAE213-EBC4-4A5C-A622-3C2516AA3383}" dt="2026-06-10T20:50:49.754" v="3686" actId="26606"/>
          <ac:spMkLst>
            <pc:docMk/>
            <pc:sldMk cId="3223406470" sldId="1269"/>
            <ac:spMk id="3" creationId="{8AE69062-4F63-EC31-7B77-1937D745F5CE}"/>
          </ac:spMkLst>
        </pc:spChg>
        <pc:graphicFrameChg chg="add mod">
          <ac:chgData name="Kacy C. Maitland" userId="77a4a78b-9f75-4e40-bb21-e772e1f5b78d" providerId="ADAL" clId="{B3BAE213-EBC4-4A5C-A622-3C2516AA3383}" dt="2026-06-10T20:51:04.813" v="3690" actId="1076"/>
          <ac:graphicFrameMkLst>
            <pc:docMk/>
            <pc:sldMk cId="3223406470" sldId="1269"/>
            <ac:graphicFrameMk id="5" creationId="{E7B0F5CC-B409-C911-FE88-1881F62F9762}"/>
          </ac:graphicFrameMkLst>
        </pc:graphicFrameChg>
      </pc:sldChg>
      <pc:sldChg chg="add del">
        <pc:chgData name="Kacy C. Maitland" userId="77a4a78b-9f75-4e40-bb21-e772e1f5b78d" providerId="ADAL" clId="{B3BAE213-EBC4-4A5C-A622-3C2516AA3383}" dt="2026-06-09T14:02:43.160" v="634" actId="47"/>
        <pc:sldMkLst>
          <pc:docMk/>
          <pc:sldMk cId="3276305916" sldId="1269"/>
        </pc:sldMkLst>
      </pc:sldChg>
      <pc:sldChg chg="modSp new mod">
        <pc:chgData name="Kacy C. Maitland" userId="77a4a78b-9f75-4e40-bb21-e772e1f5b78d" providerId="ADAL" clId="{B3BAE213-EBC4-4A5C-A622-3C2516AA3383}" dt="2026-06-10T20:53:39.577" v="3808" actId="20577"/>
        <pc:sldMkLst>
          <pc:docMk/>
          <pc:sldMk cId="1418652526" sldId="1270"/>
        </pc:sldMkLst>
        <pc:spChg chg="mod">
          <ac:chgData name="Kacy C. Maitland" userId="77a4a78b-9f75-4e40-bb21-e772e1f5b78d" providerId="ADAL" clId="{B3BAE213-EBC4-4A5C-A622-3C2516AA3383}" dt="2026-06-10T20:53:39.577" v="3808" actId="20577"/>
          <ac:spMkLst>
            <pc:docMk/>
            <pc:sldMk cId="1418652526" sldId="1270"/>
            <ac:spMk id="2" creationId="{4E8594F4-2721-2E36-F860-60584BC8BB2F}"/>
          </ac:spMkLst>
        </pc:spChg>
      </pc:sldChg>
      <pc:sldChg chg="modSp new del mod">
        <pc:chgData name="Kacy C. Maitland" userId="77a4a78b-9f75-4e40-bb21-e772e1f5b78d" providerId="ADAL" clId="{B3BAE213-EBC4-4A5C-A622-3C2516AA3383}" dt="2026-06-10T20:22:19.935" v="3080" actId="47"/>
        <pc:sldMkLst>
          <pc:docMk/>
          <pc:sldMk cId="3882732909" sldId="1270"/>
        </pc:sldMkLst>
        <pc:spChg chg="mod">
          <ac:chgData name="Kacy C. Maitland" userId="77a4a78b-9f75-4e40-bb21-e772e1f5b78d" providerId="ADAL" clId="{B3BAE213-EBC4-4A5C-A622-3C2516AA3383}" dt="2026-06-09T22:04:51.833" v="2898" actId="20577"/>
          <ac:spMkLst>
            <pc:docMk/>
            <pc:sldMk cId="3882732909" sldId="1270"/>
            <ac:spMk id="3" creationId="{00E3DA6D-AA5C-4899-2B73-7AA1AA73D7D1}"/>
          </ac:spMkLst>
        </pc:spChg>
      </pc:sldChg>
      <pc:sldMasterChg chg="delSldLayout">
        <pc:chgData name="Kacy C. Maitland" userId="77a4a78b-9f75-4e40-bb21-e772e1f5b78d" providerId="ADAL" clId="{B3BAE213-EBC4-4A5C-A622-3C2516AA3383}" dt="2026-06-09T14:03:33.104" v="645" actId="47"/>
        <pc:sldMasterMkLst>
          <pc:docMk/>
          <pc:sldMasterMk cId="2525359500" sldId="2147483698"/>
        </pc:sldMasterMkLst>
        <pc:sldLayoutChg chg="del">
          <pc:chgData name="Kacy C. Maitland" userId="77a4a78b-9f75-4e40-bb21-e772e1f5b78d" providerId="ADAL" clId="{B3BAE213-EBC4-4A5C-A622-3C2516AA3383}" dt="2026-06-09T14:03:33.104" v="645" actId="47"/>
          <pc:sldLayoutMkLst>
            <pc:docMk/>
            <pc:sldMasterMk cId="2525359500" sldId="2147483698"/>
            <pc:sldLayoutMk cId="1958934307" sldId="2147483736"/>
          </pc:sldLayoutMkLst>
        </pc:sldLayoutChg>
      </pc:sldMasterChg>
      <pc:sldMasterChg chg="del addSldLayout delSldLayout">
        <pc:chgData name="Kacy C. Maitland" userId="77a4a78b-9f75-4e40-bb21-e772e1f5b78d" providerId="ADAL" clId="{B3BAE213-EBC4-4A5C-A622-3C2516AA3383}" dt="2026-06-10T20:27:35.784" v="3309" actId="700"/>
        <pc:sldMasterMkLst>
          <pc:docMk/>
          <pc:sldMasterMk cId="3723865020" sldId="2147483727"/>
        </pc:sldMasterMkLst>
        <pc:sldLayoutChg chg="del">
          <pc:chgData name="Kacy C. Maitland" userId="77a4a78b-9f75-4e40-bb21-e772e1f5b78d" providerId="ADAL" clId="{B3BAE213-EBC4-4A5C-A622-3C2516AA3383}" dt="2026-06-10T20:27:35.784" v="3309" actId="700"/>
          <pc:sldLayoutMkLst>
            <pc:docMk/>
            <pc:sldMasterMk cId="3723865020" sldId="2147483727"/>
            <pc:sldLayoutMk cId="464406417" sldId="2147483728"/>
          </pc:sldLayoutMkLst>
        </pc:sldLayoutChg>
        <pc:sldLayoutChg chg="del">
          <pc:chgData name="Kacy C. Maitland" userId="77a4a78b-9f75-4e40-bb21-e772e1f5b78d" providerId="ADAL" clId="{B3BAE213-EBC4-4A5C-A622-3C2516AA3383}" dt="2026-06-10T20:27:35.784" v="3309" actId="700"/>
          <pc:sldLayoutMkLst>
            <pc:docMk/>
            <pc:sldMasterMk cId="3723865020" sldId="2147483727"/>
            <pc:sldLayoutMk cId="3706614665" sldId="2147483729"/>
          </pc:sldLayoutMkLst>
        </pc:sldLayoutChg>
        <pc:sldLayoutChg chg="del">
          <pc:chgData name="Kacy C. Maitland" userId="77a4a78b-9f75-4e40-bb21-e772e1f5b78d" providerId="ADAL" clId="{B3BAE213-EBC4-4A5C-A622-3C2516AA3383}" dt="2026-06-10T20:27:35.784" v="3309" actId="700"/>
          <pc:sldLayoutMkLst>
            <pc:docMk/>
            <pc:sldMasterMk cId="3723865020" sldId="2147483727"/>
            <pc:sldLayoutMk cId="4039881132" sldId="2147483730"/>
          </pc:sldLayoutMkLst>
        </pc:sldLayoutChg>
        <pc:sldLayoutChg chg="add del">
          <pc:chgData name="Kacy C. Maitland" userId="77a4a78b-9f75-4e40-bb21-e772e1f5b78d" providerId="ADAL" clId="{B3BAE213-EBC4-4A5C-A622-3C2516AA3383}" dt="2026-06-09T22:07:02.532" v="2985" actId="47"/>
          <pc:sldLayoutMkLst>
            <pc:docMk/>
            <pc:sldMasterMk cId="3723865020" sldId="2147483727"/>
            <pc:sldLayoutMk cId="4227294322" sldId="2147483731"/>
          </pc:sldLayoutMkLst>
        </pc:sldLayoutChg>
      </pc:sldMasterChg>
    </pc:docChg>
  </pc:docChgLst>
  <pc:docChgLst>
    <pc:chgData name="Kathleen C. Marchi" userId="S::kmarchi@samaritanshope.org::b0fb3250-c333-4717-bdf6-4fd0aa2c5c43" providerId="AD" clId="Web-{1CFC08CD-5E10-6001-67C8-52A57AF6691D}"/>
    <pc:docChg chg="modSld">
      <pc:chgData name="Kathleen C. Marchi" userId="S::kmarchi@samaritanshope.org::b0fb3250-c333-4717-bdf6-4fd0aa2c5c43" providerId="AD" clId="Web-{1CFC08CD-5E10-6001-67C8-52A57AF6691D}" dt="2026-06-10T20:32:59.445" v="74" actId="1076"/>
      <pc:docMkLst>
        <pc:docMk/>
      </pc:docMkLst>
      <pc:sldChg chg="modSp">
        <pc:chgData name="Kathleen C. Marchi" userId="S::kmarchi@samaritanshope.org::b0fb3250-c333-4717-bdf6-4fd0aa2c5c43" providerId="AD" clId="Web-{1CFC08CD-5E10-6001-67C8-52A57AF6691D}" dt="2026-06-10T20:32:59.445" v="74" actId="1076"/>
        <pc:sldMkLst>
          <pc:docMk/>
          <pc:sldMk cId="2958416609" sldId="531"/>
        </pc:sldMkLst>
        <pc:spChg chg="mod">
          <ac:chgData name="Kathleen C. Marchi" userId="S::kmarchi@samaritanshope.org::b0fb3250-c333-4717-bdf6-4fd0aa2c5c43" providerId="AD" clId="Web-{1CFC08CD-5E10-6001-67C8-52A57AF6691D}" dt="2026-06-10T20:32:59.445" v="74" actId="1076"/>
          <ac:spMkLst>
            <pc:docMk/>
            <pc:sldMk cId="2958416609" sldId="531"/>
            <ac:spMk id="2" creationId="{00000000-0000-0000-0000-000000000000}"/>
          </ac:spMkLst>
        </pc:spChg>
      </pc:sldChg>
      <pc:sldChg chg="modSp">
        <pc:chgData name="Kathleen C. Marchi" userId="S::kmarchi@samaritanshope.org::b0fb3250-c333-4717-bdf6-4fd0aa2c5c43" providerId="AD" clId="Web-{1CFC08CD-5E10-6001-67C8-52A57AF6691D}" dt="2026-06-10T20:32:48.694" v="73" actId="1076"/>
        <pc:sldMkLst>
          <pc:docMk/>
          <pc:sldMk cId="2905032830" sldId="1099"/>
        </pc:sldMkLst>
        <pc:spChg chg="mod">
          <ac:chgData name="Kathleen C. Marchi" userId="S::kmarchi@samaritanshope.org::b0fb3250-c333-4717-bdf6-4fd0aa2c5c43" providerId="AD" clId="Web-{1CFC08CD-5E10-6001-67C8-52A57AF6691D}" dt="2026-06-10T20:32:48.694" v="73" actId="1076"/>
          <ac:spMkLst>
            <pc:docMk/>
            <pc:sldMk cId="2905032830" sldId="1099"/>
            <ac:spMk id="17" creationId="{1E914797-04F0-75C9-9084-BBEA90E2EE43}"/>
          </ac:spMkLst>
        </pc:spChg>
      </pc:sldChg>
      <pc:sldChg chg="modSp">
        <pc:chgData name="Kathleen C. Marchi" userId="S::kmarchi@samaritanshope.org::b0fb3250-c333-4717-bdf6-4fd0aa2c5c43" providerId="AD" clId="Web-{1CFC08CD-5E10-6001-67C8-52A57AF6691D}" dt="2026-06-10T20:23:57.239" v="44" actId="1076"/>
        <pc:sldMkLst>
          <pc:docMk/>
          <pc:sldMk cId="193613566" sldId="1107"/>
        </pc:sldMkLst>
        <pc:spChg chg="mod">
          <ac:chgData name="Kathleen C. Marchi" userId="S::kmarchi@samaritanshope.org::b0fb3250-c333-4717-bdf6-4fd0aa2c5c43" providerId="AD" clId="Web-{1CFC08CD-5E10-6001-67C8-52A57AF6691D}" dt="2026-06-10T20:23:57.239" v="44" actId="1076"/>
          <ac:spMkLst>
            <pc:docMk/>
            <pc:sldMk cId="193613566" sldId="1107"/>
            <ac:spMk id="5" creationId="{6F5F748F-8C9E-B1E1-A93F-84B77B67F578}"/>
          </ac:spMkLst>
        </pc:spChg>
      </pc:sldChg>
      <pc:sldChg chg="modSp mod modClrScheme chgLayout">
        <pc:chgData name="Kathleen C. Marchi" userId="S::kmarchi@samaritanshope.org::b0fb3250-c333-4717-bdf6-4fd0aa2c5c43" providerId="AD" clId="Web-{1CFC08CD-5E10-6001-67C8-52A57AF6691D}" dt="2026-06-10T20:30:03.642" v="71" actId="1076"/>
        <pc:sldMkLst>
          <pc:docMk/>
          <pc:sldMk cId="1442401459" sldId="1244"/>
        </pc:sldMkLst>
        <pc:spChg chg="mod">
          <ac:chgData name="Kathleen C. Marchi" userId="S::kmarchi@samaritanshope.org::b0fb3250-c333-4717-bdf6-4fd0aa2c5c43" providerId="AD" clId="Web-{1CFC08CD-5E10-6001-67C8-52A57AF6691D}" dt="2026-06-10T20:29:13.921" v="66" actId="1076"/>
          <ac:spMkLst>
            <pc:docMk/>
            <pc:sldMk cId="1442401459" sldId="1244"/>
            <ac:spMk id="2" creationId="{6F5E57CF-FE67-FD85-3377-F7E676CCF5B9}"/>
          </ac:spMkLst>
        </pc:spChg>
        <pc:spChg chg="mod">
          <ac:chgData name="Kathleen C. Marchi" userId="S::kmarchi@samaritanshope.org::b0fb3250-c333-4717-bdf6-4fd0aa2c5c43" providerId="AD" clId="Web-{1CFC08CD-5E10-6001-67C8-52A57AF6691D}" dt="2026-06-10T20:30:03.642" v="71" actId="1076"/>
          <ac:spMkLst>
            <pc:docMk/>
            <pc:sldMk cId="1442401459" sldId="1244"/>
            <ac:spMk id="3" creationId="{AE32F17C-A911-4E72-8044-2628BCC466D5}"/>
          </ac:spMkLst>
        </pc:spChg>
        <pc:spChg chg="mod">
          <ac:chgData name="Kathleen C. Marchi" userId="S::kmarchi@samaritanshope.org::b0fb3250-c333-4717-bdf6-4fd0aa2c5c43" providerId="AD" clId="Web-{1CFC08CD-5E10-6001-67C8-52A57AF6691D}" dt="2026-06-10T20:29:43.172" v="69" actId="1076"/>
          <ac:spMkLst>
            <pc:docMk/>
            <pc:sldMk cId="1442401459" sldId="1244"/>
            <ac:spMk id="4" creationId="{21317904-8F4D-1757-F11C-7073D499BFA4}"/>
          </ac:spMkLst>
        </pc:spChg>
      </pc:sldChg>
      <pc:sldChg chg="addSp delSp modSp">
        <pc:chgData name="Kathleen C. Marchi" userId="S::kmarchi@samaritanshope.org::b0fb3250-c333-4717-bdf6-4fd0aa2c5c43" providerId="AD" clId="Web-{1CFC08CD-5E10-6001-67C8-52A57AF6691D}" dt="2026-06-10T20:20:58.233" v="38" actId="14100"/>
        <pc:sldMkLst>
          <pc:docMk/>
          <pc:sldMk cId="1797309940" sldId="1252"/>
        </pc:sldMkLst>
        <pc:spChg chg="del mod">
          <ac:chgData name="Kathleen C. Marchi" userId="S::kmarchi@samaritanshope.org::b0fb3250-c333-4717-bdf6-4fd0aa2c5c43" providerId="AD" clId="Web-{1CFC08CD-5E10-6001-67C8-52A57AF6691D}" dt="2026-06-10T20:17:24.991" v="3"/>
          <ac:spMkLst>
            <pc:docMk/>
            <pc:sldMk cId="1797309940" sldId="1252"/>
            <ac:spMk id="2" creationId="{A3E3A5D0-5229-64FB-3819-2E126F1823BA}"/>
          </ac:spMkLst>
        </pc:spChg>
        <pc:spChg chg="del">
          <ac:chgData name="Kathleen C. Marchi" userId="S::kmarchi@samaritanshope.org::b0fb3250-c333-4717-bdf6-4fd0aa2c5c43" providerId="AD" clId="Web-{1CFC08CD-5E10-6001-67C8-52A57AF6691D}" dt="2026-06-10T20:17:30.319" v="4"/>
          <ac:spMkLst>
            <pc:docMk/>
            <pc:sldMk cId="1797309940" sldId="1252"/>
            <ac:spMk id="3" creationId="{F226B067-3F9B-9981-08B6-CD182266CF04}"/>
          </ac:spMkLst>
        </pc:spChg>
        <pc:picChg chg="add mod">
          <ac:chgData name="Kathleen C. Marchi" userId="S::kmarchi@samaritanshope.org::b0fb3250-c333-4717-bdf6-4fd0aa2c5c43" providerId="AD" clId="Web-{1CFC08CD-5E10-6001-67C8-52A57AF6691D}" dt="2026-06-10T20:20:30.466" v="33" actId="1076"/>
          <ac:picMkLst>
            <pc:docMk/>
            <pc:sldMk cId="1797309940" sldId="1252"/>
            <ac:picMk id="4" creationId="{9212076B-176C-3663-B87E-F3F979AD8963}"/>
          </ac:picMkLst>
        </pc:picChg>
        <pc:picChg chg="add mod modCrop">
          <ac:chgData name="Kathleen C. Marchi" userId="S::kmarchi@samaritanshope.org::b0fb3250-c333-4717-bdf6-4fd0aa2c5c43" providerId="AD" clId="Web-{1CFC08CD-5E10-6001-67C8-52A57AF6691D}" dt="2026-06-10T20:20:58.233" v="38" actId="14100"/>
          <ac:picMkLst>
            <pc:docMk/>
            <pc:sldMk cId="1797309940" sldId="1252"/>
            <ac:picMk id="5" creationId="{AF664AC2-2F26-FDC4-7B93-11479628DFF8}"/>
          </ac:picMkLst>
        </pc:picChg>
        <pc:picChg chg="add mod">
          <ac:chgData name="Kathleen C. Marchi" userId="S::kmarchi@samaritanshope.org::b0fb3250-c333-4717-bdf6-4fd0aa2c5c43" providerId="AD" clId="Web-{1CFC08CD-5E10-6001-67C8-52A57AF6691D}" dt="2026-06-10T20:20:20.294" v="32" actId="1076"/>
          <ac:picMkLst>
            <pc:docMk/>
            <pc:sldMk cId="1797309940" sldId="1252"/>
            <ac:picMk id="6" creationId="{A8062DE4-128B-2B82-3EAE-D8E32F5B5A6B}"/>
          </ac:picMkLst>
        </pc:picChg>
        <pc:picChg chg="add mod">
          <ac:chgData name="Kathleen C. Marchi" userId="S::kmarchi@samaritanshope.org::b0fb3250-c333-4717-bdf6-4fd0aa2c5c43" providerId="AD" clId="Web-{1CFC08CD-5E10-6001-67C8-52A57AF6691D}" dt="2026-06-10T20:20:35.795" v="34" actId="1076"/>
          <ac:picMkLst>
            <pc:docMk/>
            <pc:sldMk cId="1797309940" sldId="1252"/>
            <ac:picMk id="7" creationId="{CBFFAEE5-6595-1824-B778-B1F3B46E4421}"/>
          </ac:picMkLst>
        </pc:picChg>
      </pc:sldChg>
      <pc:sldChg chg="addSp delSp modSp mod modClrScheme chgLayout">
        <pc:chgData name="Kathleen C. Marchi" userId="S::kmarchi@samaritanshope.org::b0fb3250-c333-4717-bdf6-4fd0aa2c5c43" providerId="AD" clId="Web-{1CFC08CD-5E10-6001-67C8-52A57AF6691D}" dt="2026-06-10T20:28:30.436" v="61" actId="20577"/>
        <pc:sldMkLst>
          <pc:docMk/>
          <pc:sldMk cId="543031485" sldId="1254"/>
        </pc:sldMkLst>
        <pc:spChg chg="mod">
          <ac:chgData name="Kathleen C. Marchi" userId="S::kmarchi@samaritanshope.org::b0fb3250-c333-4717-bdf6-4fd0aa2c5c43" providerId="AD" clId="Web-{1CFC08CD-5E10-6001-67C8-52A57AF6691D}" dt="2026-06-10T20:28:30.436" v="61" actId="20577"/>
          <ac:spMkLst>
            <pc:docMk/>
            <pc:sldMk cId="543031485" sldId="1254"/>
            <ac:spMk id="2" creationId="{FEFBFD33-B54B-A3D3-6F10-1DA8CFAB2247}"/>
          </ac:spMkLst>
        </pc:spChg>
        <pc:spChg chg="add del">
          <ac:chgData name="Kathleen C. Marchi" userId="S::kmarchi@samaritanshope.org::b0fb3250-c333-4717-bdf6-4fd0aa2c5c43" providerId="AD" clId="Web-{1CFC08CD-5E10-6001-67C8-52A57AF6691D}" dt="2026-06-10T20:21:51.328" v="43"/>
          <ac:spMkLst>
            <pc:docMk/>
            <pc:sldMk cId="543031485" sldId="1254"/>
            <ac:spMk id="5" creationId="{DF265910-9B1D-0A5F-5CD9-93D1EC88CF9D}"/>
          </ac:spMkLst>
        </pc:spChg>
        <pc:spChg chg="add del mod">
          <ac:chgData name="Kathleen C. Marchi" userId="S::kmarchi@samaritanshope.org::b0fb3250-c333-4717-bdf6-4fd0aa2c5c43" providerId="AD" clId="Web-{1CFC08CD-5E10-6001-67C8-52A57AF6691D}" dt="2026-06-10T20:21:28.359" v="40"/>
          <ac:spMkLst>
            <pc:docMk/>
            <pc:sldMk cId="543031485" sldId="1254"/>
            <ac:spMk id="11" creationId="{5DD6CBFF-49E0-6B9A-C1AC-B22C0271BA84}"/>
          </ac:spMkLst>
        </pc:spChg>
        <pc:spChg chg="add del">
          <ac:chgData name="Kathleen C. Marchi" userId="S::kmarchi@samaritanshope.org::b0fb3250-c333-4717-bdf6-4fd0aa2c5c43" providerId="AD" clId="Web-{1CFC08CD-5E10-6001-67C8-52A57AF6691D}" dt="2026-06-10T20:25:57.118" v="45"/>
          <ac:spMkLst>
            <pc:docMk/>
            <pc:sldMk cId="543031485" sldId="1254"/>
            <ac:spMk id="15" creationId="{DF265910-9B1D-0A5F-5CD9-93D1EC88CF9D}"/>
          </ac:spMkLst>
        </pc:spChg>
        <pc:graphicFrameChg chg="add del">
          <ac:chgData name="Kathleen C. Marchi" userId="S::kmarchi@samaritanshope.org::b0fb3250-c333-4717-bdf6-4fd0aa2c5c43" providerId="AD" clId="Web-{1CFC08CD-5E10-6001-67C8-52A57AF6691D}" dt="2026-06-10T20:21:28.359" v="40"/>
          <ac:graphicFrameMkLst>
            <pc:docMk/>
            <pc:sldMk cId="543031485" sldId="1254"/>
            <ac:graphicFrameMk id="7" creationId="{C0D74913-A3D7-43F7-2435-FD61B7B5FD36}"/>
          </ac:graphicFrameMkLst>
        </pc:graphicFrameChg>
        <pc:graphicFrameChg chg="add del">
          <ac:chgData name="Kathleen C. Marchi" userId="S::kmarchi@samaritanshope.org::b0fb3250-c333-4717-bdf6-4fd0aa2c5c43" providerId="AD" clId="Web-{1CFC08CD-5E10-6001-67C8-52A57AF6691D}" dt="2026-06-10T20:21:51.313" v="42"/>
          <ac:graphicFrameMkLst>
            <pc:docMk/>
            <pc:sldMk cId="543031485" sldId="1254"/>
            <ac:graphicFrameMk id="13" creationId="{D34145F7-49F9-DAF4-0B7D-ECDB8B3266F6}"/>
          </ac:graphicFrameMkLst>
        </pc:graphicFrameChg>
        <pc:graphicFrameChg chg="add">
          <ac:chgData name="Kathleen C. Marchi" userId="S::kmarchi@samaritanshope.org::b0fb3250-c333-4717-bdf6-4fd0aa2c5c43" providerId="AD" clId="Web-{1CFC08CD-5E10-6001-67C8-52A57AF6691D}" dt="2026-06-10T20:25:57.118" v="45"/>
          <ac:graphicFrameMkLst>
            <pc:docMk/>
            <pc:sldMk cId="543031485" sldId="1254"/>
            <ac:graphicFrameMk id="17" creationId="{79F09A28-7439-2CA8-49F5-5D2AFF121583}"/>
          </ac:graphicFrameMkLst>
        </pc:graphicFrameChg>
      </pc:sldChg>
    </pc:docChg>
  </pc:docChgLst>
  <pc:docChgLst>
    <pc:chgData name="Kathleen C. Marchi" userId="S::kmarchi@samaritanshope.org::b0fb3250-c333-4717-bdf6-4fd0aa2c5c43" providerId="AD" clId="Web-{64DEF7D8-912A-771B-324C-45853D7F8BB8}"/>
    <pc:docChg chg="addSld delSld modSld">
      <pc:chgData name="Kathleen C. Marchi" userId="S::kmarchi@samaritanshope.org::b0fb3250-c333-4717-bdf6-4fd0aa2c5c43" providerId="AD" clId="Web-{64DEF7D8-912A-771B-324C-45853D7F8BB8}" dt="2026-06-08T18:06:40.771" v="64" actId="20577"/>
      <pc:docMkLst>
        <pc:docMk/>
      </pc:docMkLst>
      <pc:sldChg chg="modSp">
        <pc:chgData name="Kathleen C. Marchi" userId="S::kmarchi@samaritanshope.org::b0fb3250-c333-4717-bdf6-4fd0aa2c5c43" providerId="AD" clId="Web-{64DEF7D8-912A-771B-324C-45853D7F8BB8}" dt="2026-06-08T16:59:49.272" v="52" actId="20577"/>
        <pc:sldMkLst>
          <pc:docMk/>
          <pc:sldMk cId="2392982540" sldId="308"/>
        </pc:sldMkLst>
        <pc:spChg chg="mod">
          <ac:chgData name="Kathleen C. Marchi" userId="S::kmarchi@samaritanshope.org::b0fb3250-c333-4717-bdf6-4fd0aa2c5c43" providerId="AD" clId="Web-{64DEF7D8-912A-771B-324C-45853D7F8BB8}" dt="2026-06-08T16:59:49.272" v="52" actId="20577"/>
          <ac:spMkLst>
            <pc:docMk/>
            <pc:sldMk cId="2392982540" sldId="308"/>
            <ac:spMk id="11" creationId="{DD8A217E-5FCB-8EF3-EB4C-FEF0D03975E6}"/>
          </ac:spMkLst>
        </pc:spChg>
      </pc:sldChg>
      <pc:sldChg chg="modSp">
        <pc:chgData name="Kathleen C. Marchi" userId="S::kmarchi@samaritanshope.org::b0fb3250-c333-4717-bdf6-4fd0aa2c5c43" providerId="AD" clId="Web-{64DEF7D8-912A-771B-324C-45853D7F8BB8}" dt="2026-06-08T18:04:35.230" v="63" actId="20577"/>
        <pc:sldMkLst>
          <pc:docMk/>
          <pc:sldMk cId="4265654675" sldId="386"/>
        </pc:sldMkLst>
        <pc:spChg chg="mod">
          <ac:chgData name="Kathleen C. Marchi" userId="S::kmarchi@samaritanshope.org::b0fb3250-c333-4717-bdf6-4fd0aa2c5c43" providerId="AD" clId="Web-{64DEF7D8-912A-771B-324C-45853D7F8BB8}" dt="2026-06-08T18:04:28.604" v="62" actId="20577"/>
          <ac:spMkLst>
            <pc:docMk/>
            <pc:sldMk cId="4265654675" sldId="386"/>
            <ac:spMk id="2" creationId="{9C75CCC6-F240-4389-29EF-E7F4B6273614}"/>
          </ac:spMkLst>
        </pc:spChg>
        <pc:spChg chg="mod">
          <ac:chgData name="Kathleen C. Marchi" userId="S::kmarchi@samaritanshope.org::b0fb3250-c333-4717-bdf6-4fd0aa2c5c43" providerId="AD" clId="Web-{64DEF7D8-912A-771B-324C-45853D7F8BB8}" dt="2026-06-08T18:04:35.230" v="63" actId="20577"/>
          <ac:spMkLst>
            <pc:docMk/>
            <pc:sldMk cId="4265654675" sldId="386"/>
            <ac:spMk id="7" creationId="{FDDA75D9-7785-FBDA-C0CC-934195EDD2DE}"/>
          </ac:spMkLst>
        </pc:spChg>
      </pc:sldChg>
      <pc:sldChg chg="add replId">
        <pc:chgData name="Kathleen C. Marchi" userId="S::kmarchi@samaritanshope.org::b0fb3250-c333-4717-bdf6-4fd0aa2c5c43" providerId="AD" clId="Web-{64DEF7D8-912A-771B-324C-45853D7F8BB8}" dt="2026-06-08T18:02:28.798" v="53"/>
        <pc:sldMkLst>
          <pc:docMk/>
          <pc:sldMk cId="954292274" sldId="1251"/>
        </pc:sldMkLst>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8.svg"/><Relationship Id="rId1" Type="http://schemas.openxmlformats.org/officeDocument/2006/relationships/image" Target="../media/image27.svg"/><Relationship Id="rId5" Type="http://schemas.openxmlformats.org/officeDocument/2006/relationships/image" Target="../media/image31.svg"/><Relationship Id="rId4" Type="http://schemas.openxmlformats.org/officeDocument/2006/relationships/image" Target="../media/image30.svg"/></Relationships>
</file>

<file path=ppt/diagrams/_rels/drawing1.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8.svg"/><Relationship Id="rId1" Type="http://schemas.openxmlformats.org/officeDocument/2006/relationships/image" Target="../media/image27.svg"/><Relationship Id="rId5" Type="http://schemas.openxmlformats.org/officeDocument/2006/relationships/image" Target="../media/image31.svg"/><Relationship Id="rId4" Type="http://schemas.openxmlformats.org/officeDocument/2006/relationships/image" Target="../media/image30.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F56FC5C-18E0-4EF4-95B4-D2933C8B42D6}"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B3F24846-5690-4432-8030-6F710C0A4B6B}">
      <dgm:prSet/>
      <dgm:spPr/>
      <dgm:t>
        <a:bodyPr/>
        <a:lstStyle/>
        <a:p>
          <a:r>
            <a:rPr lang="en-US"/>
            <a:t>Model that two things can be true at the same time: you can be a strong leader </a:t>
          </a:r>
          <a:r>
            <a:rPr lang="en-US" i="1"/>
            <a:t>and</a:t>
          </a:r>
          <a:r>
            <a:rPr lang="en-US"/>
            <a:t> deal with challenges, personal or professional</a:t>
          </a:r>
        </a:p>
      </dgm:t>
    </dgm:pt>
    <dgm:pt modelId="{674A8E98-5BAA-475F-B110-AC82AEF409BA}" type="parTrans" cxnId="{B23E812C-2994-4725-835A-6C8BF76EBD1E}">
      <dgm:prSet/>
      <dgm:spPr/>
      <dgm:t>
        <a:bodyPr/>
        <a:lstStyle/>
        <a:p>
          <a:endParaRPr lang="en-US"/>
        </a:p>
      </dgm:t>
    </dgm:pt>
    <dgm:pt modelId="{7EE25824-6C5E-4915-B3D6-4279BC6BD80F}" type="sibTrans" cxnId="{B23E812C-2994-4725-835A-6C8BF76EBD1E}">
      <dgm:prSet/>
      <dgm:spPr/>
      <dgm:t>
        <a:bodyPr/>
        <a:lstStyle/>
        <a:p>
          <a:endParaRPr lang="en-US"/>
        </a:p>
      </dgm:t>
    </dgm:pt>
    <dgm:pt modelId="{75A167C7-15D1-4E1F-A7C3-D932BB37C677}">
      <dgm:prSet/>
      <dgm:spPr/>
      <dgm:t>
        <a:bodyPr/>
        <a:lstStyle/>
        <a:p>
          <a:r>
            <a:rPr lang="en-US"/>
            <a:t>Don't be afraid to say "I'm struggling" or "things have been hard lately" to show others that it is okay</a:t>
          </a:r>
        </a:p>
      </dgm:t>
    </dgm:pt>
    <dgm:pt modelId="{263E21AA-8B1B-4FFB-BBCA-1E0D38B505A0}" type="parTrans" cxnId="{86D2D64C-9F3E-4D6F-A4FF-9478EB2D032C}">
      <dgm:prSet/>
      <dgm:spPr/>
      <dgm:t>
        <a:bodyPr/>
        <a:lstStyle/>
        <a:p>
          <a:endParaRPr lang="en-US"/>
        </a:p>
      </dgm:t>
    </dgm:pt>
    <dgm:pt modelId="{BD505DD4-D689-4A7B-B727-B9B9FB180D4E}" type="sibTrans" cxnId="{86D2D64C-9F3E-4D6F-A4FF-9478EB2D032C}">
      <dgm:prSet/>
      <dgm:spPr/>
      <dgm:t>
        <a:bodyPr/>
        <a:lstStyle/>
        <a:p>
          <a:endParaRPr lang="en-US"/>
        </a:p>
      </dgm:t>
    </dgm:pt>
    <dgm:pt modelId="{1837DB59-2AA9-44C5-B7D9-25494C27A2EC}">
      <dgm:prSet/>
      <dgm:spPr/>
      <dgm:t>
        <a:bodyPr/>
        <a:lstStyle/>
        <a:p>
          <a:r>
            <a:rPr lang="en-US"/>
            <a:t>Give yourself the grace you would grant others</a:t>
          </a:r>
        </a:p>
      </dgm:t>
    </dgm:pt>
    <dgm:pt modelId="{DA538648-A075-4054-86DA-3467D2E38C5A}" type="parTrans" cxnId="{13A05B33-20CB-411E-A80C-90B5E8D64575}">
      <dgm:prSet/>
      <dgm:spPr/>
      <dgm:t>
        <a:bodyPr/>
        <a:lstStyle/>
        <a:p>
          <a:endParaRPr lang="en-US"/>
        </a:p>
      </dgm:t>
    </dgm:pt>
    <dgm:pt modelId="{4A5050AF-D426-42B0-84DB-0D79385B0FBD}" type="sibTrans" cxnId="{13A05B33-20CB-411E-A80C-90B5E8D64575}">
      <dgm:prSet/>
      <dgm:spPr/>
      <dgm:t>
        <a:bodyPr/>
        <a:lstStyle/>
        <a:p>
          <a:endParaRPr lang="en-US"/>
        </a:p>
      </dgm:t>
    </dgm:pt>
    <dgm:pt modelId="{C282E233-DAE4-4926-B6B4-BB90C3B5FAB7}">
      <dgm:prSet/>
      <dgm:spPr/>
      <dgm:t>
        <a:bodyPr/>
        <a:lstStyle/>
        <a:p>
          <a:r>
            <a:rPr lang="en-US"/>
            <a:t>Incorporate wellness in your day</a:t>
          </a:r>
        </a:p>
      </dgm:t>
    </dgm:pt>
    <dgm:pt modelId="{0FA9C3ED-DD2C-4DB3-A6C6-A3BE5CD0AA22}" type="parTrans" cxnId="{8ED5726E-7C70-4CF7-9800-01172DB16DA4}">
      <dgm:prSet/>
      <dgm:spPr/>
      <dgm:t>
        <a:bodyPr/>
        <a:lstStyle/>
        <a:p>
          <a:endParaRPr lang="en-US"/>
        </a:p>
      </dgm:t>
    </dgm:pt>
    <dgm:pt modelId="{59F6CCDD-96B4-4A0C-9CCF-D0857CAD6B86}" type="sibTrans" cxnId="{8ED5726E-7C70-4CF7-9800-01172DB16DA4}">
      <dgm:prSet/>
      <dgm:spPr/>
      <dgm:t>
        <a:bodyPr/>
        <a:lstStyle/>
        <a:p>
          <a:endParaRPr lang="en-US"/>
        </a:p>
      </dgm:t>
    </dgm:pt>
    <dgm:pt modelId="{3B3AA74E-ACD8-4290-AF41-33E8B8460A86}">
      <dgm:prSet/>
      <dgm:spPr/>
      <dgm:t>
        <a:bodyPr/>
        <a:lstStyle/>
        <a:p>
          <a:r>
            <a:rPr lang="en-US"/>
            <a:t>Take a mental day to catch up at home, to show others that’s okay to do</a:t>
          </a:r>
        </a:p>
      </dgm:t>
    </dgm:pt>
    <dgm:pt modelId="{6C75D9AB-0C76-4083-B283-EAC5F89E870D}" type="parTrans" cxnId="{4F1DB28F-D466-48B0-8E74-DF09B247E48A}">
      <dgm:prSet/>
      <dgm:spPr/>
      <dgm:t>
        <a:bodyPr/>
        <a:lstStyle/>
        <a:p>
          <a:endParaRPr lang="en-US"/>
        </a:p>
      </dgm:t>
    </dgm:pt>
    <dgm:pt modelId="{E8AEFE42-A3EA-4E88-917D-5060F552EFA1}" type="sibTrans" cxnId="{4F1DB28F-D466-48B0-8E74-DF09B247E48A}">
      <dgm:prSet/>
      <dgm:spPr/>
      <dgm:t>
        <a:bodyPr/>
        <a:lstStyle/>
        <a:p>
          <a:endParaRPr lang="en-US"/>
        </a:p>
      </dgm:t>
    </dgm:pt>
    <dgm:pt modelId="{50F4BF81-FEB7-4031-BBDA-136F0E31F337}" type="pres">
      <dgm:prSet presAssocID="{CF56FC5C-18E0-4EF4-95B4-D2933C8B42D6}" presName="root" presStyleCnt="0">
        <dgm:presLayoutVars>
          <dgm:dir/>
          <dgm:resizeHandles val="exact"/>
        </dgm:presLayoutVars>
      </dgm:prSet>
      <dgm:spPr/>
    </dgm:pt>
    <dgm:pt modelId="{7057D529-D0F1-4FD8-9ED9-D965973E7D4E}" type="pres">
      <dgm:prSet presAssocID="{B3F24846-5690-4432-8030-6F710C0A4B6B}" presName="compNode" presStyleCnt="0"/>
      <dgm:spPr/>
    </dgm:pt>
    <dgm:pt modelId="{DACC45DC-1EAF-4325-93D1-DC41CC9A31CF}" type="pres">
      <dgm:prSet presAssocID="{B3F24846-5690-4432-8030-6F710C0A4B6B}" presName="bgRect" presStyleLbl="bgShp" presStyleIdx="0" presStyleCnt="5"/>
      <dgm:spPr/>
    </dgm:pt>
    <dgm:pt modelId="{1CBBB35A-F24E-4B2A-BD73-FBD9276E5F1A}" type="pres">
      <dgm:prSet presAssocID="{B3F24846-5690-4432-8030-6F710C0A4B6B}" presName="iconRect" presStyleLbl="node1" presStyleIdx="0"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Group of People"/>
        </a:ext>
      </dgm:extLst>
    </dgm:pt>
    <dgm:pt modelId="{091F5F1C-3AA4-437B-92A7-0BA9EB8591EE}" type="pres">
      <dgm:prSet presAssocID="{B3F24846-5690-4432-8030-6F710C0A4B6B}" presName="spaceRect" presStyleCnt="0"/>
      <dgm:spPr/>
    </dgm:pt>
    <dgm:pt modelId="{699E9CC9-1B35-4D39-9392-6532EA2EB187}" type="pres">
      <dgm:prSet presAssocID="{B3F24846-5690-4432-8030-6F710C0A4B6B}" presName="parTx" presStyleLbl="revTx" presStyleIdx="0" presStyleCnt="5">
        <dgm:presLayoutVars>
          <dgm:chMax val="0"/>
          <dgm:chPref val="0"/>
        </dgm:presLayoutVars>
      </dgm:prSet>
      <dgm:spPr/>
    </dgm:pt>
    <dgm:pt modelId="{E6AC0062-BA96-445E-802B-2AB28CD8D214}" type="pres">
      <dgm:prSet presAssocID="{7EE25824-6C5E-4915-B3D6-4279BC6BD80F}" presName="sibTrans" presStyleCnt="0"/>
      <dgm:spPr/>
    </dgm:pt>
    <dgm:pt modelId="{A7181AA5-E6E2-44F3-AD9A-5A1A75A6DED0}" type="pres">
      <dgm:prSet presAssocID="{75A167C7-15D1-4E1F-A7C3-D932BB37C677}" presName="compNode" presStyleCnt="0"/>
      <dgm:spPr/>
    </dgm:pt>
    <dgm:pt modelId="{E742D42C-BB90-4C62-992C-52EC37A30AAA}" type="pres">
      <dgm:prSet presAssocID="{75A167C7-15D1-4E1F-A7C3-D932BB37C677}" presName="bgRect" presStyleLbl="bgShp" presStyleIdx="1" presStyleCnt="5"/>
      <dgm:spPr/>
    </dgm:pt>
    <dgm:pt modelId="{EFDFD01D-9FE9-4E32-A64E-655A05B607CA}" type="pres">
      <dgm:prSet presAssocID="{75A167C7-15D1-4E1F-A7C3-D932BB37C677}" presName="iconRect" presStyleLbl="node1" presStyleIdx="1"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nfused Person"/>
        </a:ext>
      </dgm:extLst>
    </dgm:pt>
    <dgm:pt modelId="{E63DBEE4-BD56-4B99-81BA-F938DE3E0482}" type="pres">
      <dgm:prSet presAssocID="{75A167C7-15D1-4E1F-A7C3-D932BB37C677}" presName="spaceRect" presStyleCnt="0"/>
      <dgm:spPr/>
    </dgm:pt>
    <dgm:pt modelId="{6293FC04-4078-49B0-B409-BE5463730B4B}" type="pres">
      <dgm:prSet presAssocID="{75A167C7-15D1-4E1F-A7C3-D932BB37C677}" presName="parTx" presStyleLbl="revTx" presStyleIdx="1" presStyleCnt="5">
        <dgm:presLayoutVars>
          <dgm:chMax val="0"/>
          <dgm:chPref val="0"/>
        </dgm:presLayoutVars>
      </dgm:prSet>
      <dgm:spPr/>
    </dgm:pt>
    <dgm:pt modelId="{818D3907-C977-4E63-9D8A-A97B4F9BB842}" type="pres">
      <dgm:prSet presAssocID="{BD505DD4-D689-4A7B-B727-B9B9FB180D4E}" presName="sibTrans" presStyleCnt="0"/>
      <dgm:spPr/>
    </dgm:pt>
    <dgm:pt modelId="{BE7DE6E6-7ADB-4AF8-AE88-4E50DAB649F6}" type="pres">
      <dgm:prSet presAssocID="{1837DB59-2AA9-44C5-B7D9-25494C27A2EC}" presName="compNode" presStyleCnt="0"/>
      <dgm:spPr/>
    </dgm:pt>
    <dgm:pt modelId="{B021C388-74D5-4A61-8F52-726CC4058C52}" type="pres">
      <dgm:prSet presAssocID="{1837DB59-2AA9-44C5-B7D9-25494C27A2EC}" presName="bgRect" presStyleLbl="bgShp" presStyleIdx="2" presStyleCnt="5"/>
      <dgm:spPr/>
    </dgm:pt>
    <dgm:pt modelId="{F6DE6BC9-54E3-447B-A56A-9268AE19CA22}" type="pres">
      <dgm:prSet presAssocID="{1837DB59-2AA9-44C5-B7D9-25494C27A2EC}" presName="iconRect" presStyleLbl="node1" presStyleIdx="2"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Handshake"/>
        </a:ext>
      </dgm:extLst>
    </dgm:pt>
    <dgm:pt modelId="{255FE2AA-4977-4BEE-904C-E9CF54F27169}" type="pres">
      <dgm:prSet presAssocID="{1837DB59-2AA9-44C5-B7D9-25494C27A2EC}" presName="spaceRect" presStyleCnt="0"/>
      <dgm:spPr/>
    </dgm:pt>
    <dgm:pt modelId="{7848D8BF-BFEC-488F-A91B-9B7659FC6F09}" type="pres">
      <dgm:prSet presAssocID="{1837DB59-2AA9-44C5-B7D9-25494C27A2EC}" presName="parTx" presStyleLbl="revTx" presStyleIdx="2" presStyleCnt="5">
        <dgm:presLayoutVars>
          <dgm:chMax val="0"/>
          <dgm:chPref val="0"/>
        </dgm:presLayoutVars>
      </dgm:prSet>
      <dgm:spPr/>
    </dgm:pt>
    <dgm:pt modelId="{95E19310-F28A-45C7-8004-24C3E440B970}" type="pres">
      <dgm:prSet presAssocID="{4A5050AF-D426-42B0-84DB-0D79385B0FBD}" presName="sibTrans" presStyleCnt="0"/>
      <dgm:spPr/>
    </dgm:pt>
    <dgm:pt modelId="{2323147E-0C80-44BF-9144-065F5AD3A1B7}" type="pres">
      <dgm:prSet presAssocID="{C282E233-DAE4-4926-B6B4-BB90C3B5FAB7}" presName="compNode" presStyleCnt="0"/>
      <dgm:spPr/>
    </dgm:pt>
    <dgm:pt modelId="{6EC661DC-897E-40B0-8F05-8BFCAC10BE63}" type="pres">
      <dgm:prSet presAssocID="{C282E233-DAE4-4926-B6B4-BB90C3B5FAB7}" presName="bgRect" presStyleLbl="bgShp" presStyleIdx="3" presStyleCnt="5"/>
      <dgm:spPr/>
    </dgm:pt>
    <dgm:pt modelId="{672BDBF1-BA3F-45B2-AE82-3C049C28F790}" type="pres">
      <dgm:prSet presAssocID="{C282E233-DAE4-4926-B6B4-BB90C3B5FAB7}" presName="iconRect" presStyleLbl="node1" presStyleIdx="3"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un"/>
        </a:ext>
      </dgm:extLst>
    </dgm:pt>
    <dgm:pt modelId="{6A26A11A-4FB6-49BC-9DC4-C267AFCB4A10}" type="pres">
      <dgm:prSet presAssocID="{C282E233-DAE4-4926-B6B4-BB90C3B5FAB7}" presName="spaceRect" presStyleCnt="0"/>
      <dgm:spPr/>
    </dgm:pt>
    <dgm:pt modelId="{5B3092D9-488E-4E74-9146-9F69FB9B954C}" type="pres">
      <dgm:prSet presAssocID="{C282E233-DAE4-4926-B6B4-BB90C3B5FAB7}" presName="parTx" presStyleLbl="revTx" presStyleIdx="3" presStyleCnt="5">
        <dgm:presLayoutVars>
          <dgm:chMax val="0"/>
          <dgm:chPref val="0"/>
        </dgm:presLayoutVars>
      </dgm:prSet>
      <dgm:spPr/>
    </dgm:pt>
    <dgm:pt modelId="{30B5F7F5-BB04-4C02-BFAD-D72FEFE2E05C}" type="pres">
      <dgm:prSet presAssocID="{59F6CCDD-96B4-4A0C-9CCF-D0857CAD6B86}" presName="sibTrans" presStyleCnt="0"/>
      <dgm:spPr/>
    </dgm:pt>
    <dgm:pt modelId="{F43FF978-E3AB-4245-9090-26694988378C}" type="pres">
      <dgm:prSet presAssocID="{3B3AA74E-ACD8-4290-AF41-33E8B8460A86}" presName="compNode" presStyleCnt="0"/>
      <dgm:spPr/>
    </dgm:pt>
    <dgm:pt modelId="{320E1761-B77F-4662-9558-4626F6FF2088}" type="pres">
      <dgm:prSet presAssocID="{3B3AA74E-ACD8-4290-AF41-33E8B8460A86}" presName="bgRect" presStyleLbl="bgShp" presStyleIdx="4" presStyleCnt="5"/>
      <dgm:spPr/>
    </dgm:pt>
    <dgm:pt modelId="{B04948A7-D951-4FAD-9C43-709AC05C0F65}" type="pres">
      <dgm:prSet presAssocID="{3B3AA74E-ACD8-4290-AF41-33E8B8460A86}" presName="iconRect" presStyleLbl="node1" presStyleIdx="4"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Head with Gears"/>
        </a:ext>
      </dgm:extLst>
    </dgm:pt>
    <dgm:pt modelId="{D4DD6FCC-BCEB-4341-9EA6-F327FB6BB4A7}" type="pres">
      <dgm:prSet presAssocID="{3B3AA74E-ACD8-4290-AF41-33E8B8460A86}" presName="spaceRect" presStyleCnt="0"/>
      <dgm:spPr/>
    </dgm:pt>
    <dgm:pt modelId="{1031EDA0-DE25-42E8-8A36-1D3D813E05DE}" type="pres">
      <dgm:prSet presAssocID="{3B3AA74E-ACD8-4290-AF41-33E8B8460A86}" presName="parTx" presStyleLbl="revTx" presStyleIdx="4" presStyleCnt="5">
        <dgm:presLayoutVars>
          <dgm:chMax val="0"/>
          <dgm:chPref val="0"/>
        </dgm:presLayoutVars>
      </dgm:prSet>
      <dgm:spPr/>
    </dgm:pt>
  </dgm:ptLst>
  <dgm:cxnLst>
    <dgm:cxn modelId="{02659802-3FB1-4F33-835A-D18EDE3A89C9}" type="presOf" srcId="{C282E233-DAE4-4926-B6B4-BB90C3B5FAB7}" destId="{5B3092D9-488E-4E74-9146-9F69FB9B954C}" srcOrd="0" destOrd="0" presId="urn:microsoft.com/office/officeart/2018/2/layout/IconVerticalSolidList"/>
    <dgm:cxn modelId="{C3B6CF07-41DE-4B5D-A5D7-6DCEAEC4745B}" type="presOf" srcId="{B3F24846-5690-4432-8030-6F710C0A4B6B}" destId="{699E9CC9-1B35-4D39-9392-6532EA2EB187}" srcOrd="0" destOrd="0" presId="urn:microsoft.com/office/officeart/2018/2/layout/IconVerticalSolidList"/>
    <dgm:cxn modelId="{92B3610A-F895-4050-A526-2A23ED76D127}" type="presOf" srcId="{3B3AA74E-ACD8-4290-AF41-33E8B8460A86}" destId="{1031EDA0-DE25-42E8-8A36-1D3D813E05DE}" srcOrd="0" destOrd="0" presId="urn:microsoft.com/office/officeart/2018/2/layout/IconVerticalSolidList"/>
    <dgm:cxn modelId="{0ADC5B17-88C8-46DD-B210-004F91893C7D}" type="presOf" srcId="{CF56FC5C-18E0-4EF4-95B4-D2933C8B42D6}" destId="{50F4BF81-FEB7-4031-BBDA-136F0E31F337}" srcOrd="0" destOrd="0" presId="urn:microsoft.com/office/officeart/2018/2/layout/IconVerticalSolidList"/>
    <dgm:cxn modelId="{B23E812C-2994-4725-835A-6C8BF76EBD1E}" srcId="{CF56FC5C-18E0-4EF4-95B4-D2933C8B42D6}" destId="{B3F24846-5690-4432-8030-6F710C0A4B6B}" srcOrd="0" destOrd="0" parTransId="{674A8E98-5BAA-475F-B110-AC82AEF409BA}" sibTransId="{7EE25824-6C5E-4915-B3D6-4279BC6BD80F}"/>
    <dgm:cxn modelId="{13A05B33-20CB-411E-A80C-90B5E8D64575}" srcId="{CF56FC5C-18E0-4EF4-95B4-D2933C8B42D6}" destId="{1837DB59-2AA9-44C5-B7D9-25494C27A2EC}" srcOrd="2" destOrd="0" parTransId="{DA538648-A075-4054-86DA-3467D2E38C5A}" sibTransId="{4A5050AF-D426-42B0-84DB-0D79385B0FBD}"/>
    <dgm:cxn modelId="{86D2D64C-9F3E-4D6F-A4FF-9478EB2D032C}" srcId="{CF56FC5C-18E0-4EF4-95B4-D2933C8B42D6}" destId="{75A167C7-15D1-4E1F-A7C3-D932BB37C677}" srcOrd="1" destOrd="0" parTransId="{263E21AA-8B1B-4FFB-BBCA-1E0D38B505A0}" sibTransId="{BD505DD4-D689-4A7B-B727-B9B9FB180D4E}"/>
    <dgm:cxn modelId="{8ED5726E-7C70-4CF7-9800-01172DB16DA4}" srcId="{CF56FC5C-18E0-4EF4-95B4-D2933C8B42D6}" destId="{C282E233-DAE4-4926-B6B4-BB90C3B5FAB7}" srcOrd="3" destOrd="0" parTransId="{0FA9C3ED-DD2C-4DB3-A6C6-A3BE5CD0AA22}" sibTransId="{59F6CCDD-96B4-4A0C-9CCF-D0857CAD6B86}"/>
    <dgm:cxn modelId="{4F1DB28F-D466-48B0-8E74-DF09B247E48A}" srcId="{CF56FC5C-18E0-4EF4-95B4-D2933C8B42D6}" destId="{3B3AA74E-ACD8-4290-AF41-33E8B8460A86}" srcOrd="4" destOrd="0" parTransId="{6C75D9AB-0C76-4083-B283-EAC5F89E870D}" sibTransId="{E8AEFE42-A3EA-4E88-917D-5060F552EFA1}"/>
    <dgm:cxn modelId="{1B487DCA-D851-4CAF-A670-3C6269FA1404}" type="presOf" srcId="{1837DB59-2AA9-44C5-B7D9-25494C27A2EC}" destId="{7848D8BF-BFEC-488F-A91B-9B7659FC6F09}" srcOrd="0" destOrd="0" presId="urn:microsoft.com/office/officeart/2018/2/layout/IconVerticalSolidList"/>
    <dgm:cxn modelId="{27A506D6-8B4C-4FE3-9B7F-BDFA27B917D4}" type="presOf" srcId="{75A167C7-15D1-4E1F-A7C3-D932BB37C677}" destId="{6293FC04-4078-49B0-B409-BE5463730B4B}" srcOrd="0" destOrd="0" presId="urn:microsoft.com/office/officeart/2018/2/layout/IconVerticalSolidList"/>
    <dgm:cxn modelId="{3A5516C4-F0F7-47CD-A9CC-B1E0C6D919A7}" type="presParOf" srcId="{50F4BF81-FEB7-4031-BBDA-136F0E31F337}" destId="{7057D529-D0F1-4FD8-9ED9-D965973E7D4E}" srcOrd="0" destOrd="0" presId="urn:microsoft.com/office/officeart/2018/2/layout/IconVerticalSolidList"/>
    <dgm:cxn modelId="{C19D73D2-4FD0-482B-A0EF-2CB43690FF89}" type="presParOf" srcId="{7057D529-D0F1-4FD8-9ED9-D965973E7D4E}" destId="{DACC45DC-1EAF-4325-93D1-DC41CC9A31CF}" srcOrd="0" destOrd="0" presId="urn:microsoft.com/office/officeart/2018/2/layout/IconVerticalSolidList"/>
    <dgm:cxn modelId="{6A720EF1-C5AE-40FB-9C7B-D42057C12FFD}" type="presParOf" srcId="{7057D529-D0F1-4FD8-9ED9-D965973E7D4E}" destId="{1CBBB35A-F24E-4B2A-BD73-FBD9276E5F1A}" srcOrd="1" destOrd="0" presId="urn:microsoft.com/office/officeart/2018/2/layout/IconVerticalSolidList"/>
    <dgm:cxn modelId="{DBF56A3D-BC69-42F1-A1C1-29C9265F7A08}" type="presParOf" srcId="{7057D529-D0F1-4FD8-9ED9-D965973E7D4E}" destId="{091F5F1C-3AA4-437B-92A7-0BA9EB8591EE}" srcOrd="2" destOrd="0" presId="urn:microsoft.com/office/officeart/2018/2/layout/IconVerticalSolidList"/>
    <dgm:cxn modelId="{71FD43FA-CFE7-4605-91C0-6F6F8D2CCF74}" type="presParOf" srcId="{7057D529-D0F1-4FD8-9ED9-D965973E7D4E}" destId="{699E9CC9-1B35-4D39-9392-6532EA2EB187}" srcOrd="3" destOrd="0" presId="urn:microsoft.com/office/officeart/2018/2/layout/IconVerticalSolidList"/>
    <dgm:cxn modelId="{D1CFB087-9737-4522-A5D7-70F2CE8A9459}" type="presParOf" srcId="{50F4BF81-FEB7-4031-BBDA-136F0E31F337}" destId="{E6AC0062-BA96-445E-802B-2AB28CD8D214}" srcOrd="1" destOrd="0" presId="urn:microsoft.com/office/officeart/2018/2/layout/IconVerticalSolidList"/>
    <dgm:cxn modelId="{4F18D353-F7F4-4B36-9A8B-37EAE44F34F1}" type="presParOf" srcId="{50F4BF81-FEB7-4031-BBDA-136F0E31F337}" destId="{A7181AA5-E6E2-44F3-AD9A-5A1A75A6DED0}" srcOrd="2" destOrd="0" presId="urn:microsoft.com/office/officeart/2018/2/layout/IconVerticalSolidList"/>
    <dgm:cxn modelId="{A6A9C8B6-888D-43F3-B1B8-C5F50CEC873F}" type="presParOf" srcId="{A7181AA5-E6E2-44F3-AD9A-5A1A75A6DED0}" destId="{E742D42C-BB90-4C62-992C-52EC37A30AAA}" srcOrd="0" destOrd="0" presId="urn:microsoft.com/office/officeart/2018/2/layout/IconVerticalSolidList"/>
    <dgm:cxn modelId="{4720E5C5-404F-4160-A716-2B60FC4AA7EC}" type="presParOf" srcId="{A7181AA5-E6E2-44F3-AD9A-5A1A75A6DED0}" destId="{EFDFD01D-9FE9-4E32-A64E-655A05B607CA}" srcOrd="1" destOrd="0" presId="urn:microsoft.com/office/officeart/2018/2/layout/IconVerticalSolidList"/>
    <dgm:cxn modelId="{2E28E558-1E0B-4D6C-9FD0-2AF2ECCAE089}" type="presParOf" srcId="{A7181AA5-E6E2-44F3-AD9A-5A1A75A6DED0}" destId="{E63DBEE4-BD56-4B99-81BA-F938DE3E0482}" srcOrd="2" destOrd="0" presId="urn:microsoft.com/office/officeart/2018/2/layout/IconVerticalSolidList"/>
    <dgm:cxn modelId="{0334DEFC-F6DD-4FB3-9BCC-5AA91CFFBCE3}" type="presParOf" srcId="{A7181AA5-E6E2-44F3-AD9A-5A1A75A6DED0}" destId="{6293FC04-4078-49B0-B409-BE5463730B4B}" srcOrd="3" destOrd="0" presId="urn:microsoft.com/office/officeart/2018/2/layout/IconVerticalSolidList"/>
    <dgm:cxn modelId="{DB87C0F3-7169-4B9D-80BE-9B6CA63DFF97}" type="presParOf" srcId="{50F4BF81-FEB7-4031-BBDA-136F0E31F337}" destId="{818D3907-C977-4E63-9D8A-A97B4F9BB842}" srcOrd="3" destOrd="0" presId="urn:microsoft.com/office/officeart/2018/2/layout/IconVerticalSolidList"/>
    <dgm:cxn modelId="{C48D811B-953B-4D8D-8458-F1C2174721F2}" type="presParOf" srcId="{50F4BF81-FEB7-4031-BBDA-136F0E31F337}" destId="{BE7DE6E6-7ADB-4AF8-AE88-4E50DAB649F6}" srcOrd="4" destOrd="0" presId="urn:microsoft.com/office/officeart/2018/2/layout/IconVerticalSolidList"/>
    <dgm:cxn modelId="{D355D250-7746-4F5E-8E8F-70D20508533B}" type="presParOf" srcId="{BE7DE6E6-7ADB-4AF8-AE88-4E50DAB649F6}" destId="{B021C388-74D5-4A61-8F52-726CC4058C52}" srcOrd="0" destOrd="0" presId="urn:microsoft.com/office/officeart/2018/2/layout/IconVerticalSolidList"/>
    <dgm:cxn modelId="{8B59CB07-F0D2-4FC5-9182-2E0090269C4E}" type="presParOf" srcId="{BE7DE6E6-7ADB-4AF8-AE88-4E50DAB649F6}" destId="{F6DE6BC9-54E3-447B-A56A-9268AE19CA22}" srcOrd="1" destOrd="0" presId="urn:microsoft.com/office/officeart/2018/2/layout/IconVerticalSolidList"/>
    <dgm:cxn modelId="{93E2E388-1753-4DA2-8F27-904EE8038612}" type="presParOf" srcId="{BE7DE6E6-7ADB-4AF8-AE88-4E50DAB649F6}" destId="{255FE2AA-4977-4BEE-904C-E9CF54F27169}" srcOrd="2" destOrd="0" presId="urn:microsoft.com/office/officeart/2018/2/layout/IconVerticalSolidList"/>
    <dgm:cxn modelId="{539F5EBC-2FDB-456D-991D-29F6701CC7F3}" type="presParOf" srcId="{BE7DE6E6-7ADB-4AF8-AE88-4E50DAB649F6}" destId="{7848D8BF-BFEC-488F-A91B-9B7659FC6F09}" srcOrd="3" destOrd="0" presId="urn:microsoft.com/office/officeart/2018/2/layout/IconVerticalSolidList"/>
    <dgm:cxn modelId="{58679766-E4DA-420E-A4F9-79837001DEC4}" type="presParOf" srcId="{50F4BF81-FEB7-4031-BBDA-136F0E31F337}" destId="{95E19310-F28A-45C7-8004-24C3E440B970}" srcOrd="5" destOrd="0" presId="urn:microsoft.com/office/officeart/2018/2/layout/IconVerticalSolidList"/>
    <dgm:cxn modelId="{C87E23DA-44D2-453E-BF6B-6992F3547190}" type="presParOf" srcId="{50F4BF81-FEB7-4031-BBDA-136F0E31F337}" destId="{2323147E-0C80-44BF-9144-065F5AD3A1B7}" srcOrd="6" destOrd="0" presId="urn:microsoft.com/office/officeart/2018/2/layout/IconVerticalSolidList"/>
    <dgm:cxn modelId="{53DADEC0-4357-4D9F-80F4-8F0068584D97}" type="presParOf" srcId="{2323147E-0C80-44BF-9144-065F5AD3A1B7}" destId="{6EC661DC-897E-40B0-8F05-8BFCAC10BE63}" srcOrd="0" destOrd="0" presId="urn:microsoft.com/office/officeart/2018/2/layout/IconVerticalSolidList"/>
    <dgm:cxn modelId="{92153B25-EC69-4229-846D-2C334F0E1898}" type="presParOf" srcId="{2323147E-0C80-44BF-9144-065F5AD3A1B7}" destId="{672BDBF1-BA3F-45B2-AE82-3C049C28F790}" srcOrd="1" destOrd="0" presId="urn:microsoft.com/office/officeart/2018/2/layout/IconVerticalSolidList"/>
    <dgm:cxn modelId="{99721B42-3185-4607-8D8E-AA219EB6C0CF}" type="presParOf" srcId="{2323147E-0C80-44BF-9144-065F5AD3A1B7}" destId="{6A26A11A-4FB6-49BC-9DC4-C267AFCB4A10}" srcOrd="2" destOrd="0" presId="urn:microsoft.com/office/officeart/2018/2/layout/IconVerticalSolidList"/>
    <dgm:cxn modelId="{632D37E9-0A59-45EE-AEEE-AFADEF0ECB0B}" type="presParOf" srcId="{2323147E-0C80-44BF-9144-065F5AD3A1B7}" destId="{5B3092D9-488E-4E74-9146-9F69FB9B954C}" srcOrd="3" destOrd="0" presId="urn:microsoft.com/office/officeart/2018/2/layout/IconVerticalSolidList"/>
    <dgm:cxn modelId="{FE19F149-D385-4605-B2D8-59E0BFA31DE7}" type="presParOf" srcId="{50F4BF81-FEB7-4031-BBDA-136F0E31F337}" destId="{30B5F7F5-BB04-4C02-BFAD-D72FEFE2E05C}" srcOrd="7" destOrd="0" presId="urn:microsoft.com/office/officeart/2018/2/layout/IconVerticalSolidList"/>
    <dgm:cxn modelId="{217853DB-3E6A-4AFB-BCA5-3DA2D0300E92}" type="presParOf" srcId="{50F4BF81-FEB7-4031-BBDA-136F0E31F337}" destId="{F43FF978-E3AB-4245-9090-26694988378C}" srcOrd="8" destOrd="0" presId="urn:microsoft.com/office/officeart/2018/2/layout/IconVerticalSolidList"/>
    <dgm:cxn modelId="{3DE538F6-0CE9-4335-9041-3E153D318E69}" type="presParOf" srcId="{F43FF978-E3AB-4245-9090-26694988378C}" destId="{320E1761-B77F-4662-9558-4626F6FF2088}" srcOrd="0" destOrd="0" presId="urn:microsoft.com/office/officeart/2018/2/layout/IconVerticalSolidList"/>
    <dgm:cxn modelId="{A7F735E5-DB29-4597-9D29-2FA4E740BD64}" type="presParOf" srcId="{F43FF978-E3AB-4245-9090-26694988378C}" destId="{B04948A7-D951-4FAD-9C43-709AC05C0F65}" srcOrd="1" destOrd="0" presId="urn:microsoft.com/office/officeart/2018/2/layout/IconVerticalSolidList"/>
    <dgm:cxn modelId="{29D2AE19-445C-4E60-886D-0E724D33E303}" type="presParOf" srcId="{F43FF978-E3AB-4245-9090-26694988378C}" destId="{D4DD6FCC-BCEB-4341-9EA6-F327FB6BB4A7}" srcOrd="2" destOrd="0" presId="urn:microsoft.com/office/officeart/2018/2/layout/IconVerticalSolidList"/>
    <dgm:cxn modelId="{7D8D7C0B-1340-44D0-BA42-0D990FB4C088}" type="presParOf" srcId="{F43FF978-E3AB-4245-9090-26694988378C}" destId="{1031EDA0-DE25-42E8-8A36-1D3D813E05D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525278B-5BBE-4E5C-8CB2-D6D1633A77F2}" type="doc">
      <dgm:prSet loTypeId="urn:microsoft.com/office/officeart/2005/8/layout/hierarchy1" loCatId="hierarchy" qsTypeId="urn:microsoft.com/office/officeart/2005/8/quickstyle/simple2" qsCatId="simple" csTypeId="urn:microsoft.com/office/officeart/2005/8/colors/accent1_2" csCatId="accent1"/>
      <dgm:spPr/>
      <dgm:t>
        <a:bodyPr/>
        <a:lstStyle/>
        <a:p>
          <a:endParaRPr lang="en-US"/>
        </a:p>
      </dgm:t>
    </dgm:pt>
    <dgm:pt modelId="{54CD6FB1-21EB-4450-BB05-41E729351C16}">
      <dgm:prSet/>
      <dgm:spPr/>
      <dgm:t>
        <a:bodyPr/>
        <a:lstStyle/>
        <a:p>
          <a:r>
            <a:rPr lang="en-US"/>
            <a:t>61.5 Million people experience a mental health condition in the US</a:t>
          </a:r>
        </a:p>
      </dgm:t>
    </dgm:pt>
    <dgm:pt modelId="{C8BECD1D-E954-44C7-8B28-30AF2FD15AF2}" type="parTrans" cxnId="{435779E5-C913-447D-ABCA-6363B315A191}">
      <dgm:prSet/>
      <dgm:spPr/>
      <dgm:t>
        <a:bodyPr/>
        <a:lstStyle/>
        <a:p>
          <a:endParaRPr lang="en-US"/>
        </a:p>
      </dgm:t>
    </dgm:pt>
    <dgm:pt modelId="{4FFCD45D-20BA-4680-9743-0C584A7461FC}" type="sibTrans" cxnId="{435779E5-C913-447D-ABCA-6363B315A191}">
      <dgm:prSet/>
      <dgm:spPr/>
      <dgm:t>
        <a:bodyPr/>
        <a:lstStyle/>
        <a:p>
          <a:endParaRPr lang="en-US"/>
        </a:p>
      </dgm:t>
    </dgm:pt>
    <dgm:pt modelId="{6A30A442-ECB1-4987-B3D9-5E2387AC56E7}">
      <dgm:prSet/>
      <dgm:spPr/>
      <dgm:t>
        <a:bodyPr/>
        <a:lstStyle/>
        <a:p>
          <a:r>
            <a:rPr lang="en-US"/>
            <a:t>More than 1 in 5 women have a mental health condition </a:t>
          </a:r>
        </a:p>
      </dgm:t>
    </dgm:pt>
    <dgm:pt modelId="{A19EB13A-59BE-424F-8883-0657DCE25827}" type="parTrans" cxnId="{62483A68-7936-4BE5-92AC-EDFCDD0759F8}">
      <dgm:prSet/>
      <dgm:spPr/>
      <dgm:t>
        <a:bodyPr/>
        <a:lstStyle/>
        <a:p>
          <a:endParaRPr lang="en-US"/>
        </a:p>
      </dgm:t>
    </dgm:pt>
    <dgm:pt modelId="{65061E4B-5E27-4789-967E-DD24B5AD39A9}" type="sibTrans" cxnId="{62483A68-7936-4BE5-92AC-EDFCDD0759F8}">
      <dgm:prSet/>
      <dgm:spPr/>
      <dgm:t>
        <a:bodyPr/>
        <a:lstStyle/>
        <a:p>
          <a:endParaRPr lang="en-US"/>
        </a:p>
      </dgm:t>
    </dgm:pt>
    <dgm:pt modelId="{30C06D80-8CEE-4BDF-A42B-E026B4450910}">
      <dgm:prSet/>
      <dgm:spPr/>
      <dgm:t>
        <a:bodyPr/>
        <a:lstStyle/>
        <a:p>
          <a:r>
            <a:rPr lang="en-US"/>
            <a:t>Females are about 50% more likely to experience mood disorders and depressive episodes</a:t>
          </a:r>
        </a:p>
      </dgm:t>
    </dgm:pt>
    <dgm:pt modelId="{7BB0FD0F-705A-4779-8C6F-BA0CA75F8440}" type="parTrans" cxnId="{AB29177F-62FE-486E-8DB6-51FCBAEB29F2}">
      <dgm:prSet/>
      <dgm:spPr/>
      <dgm:t>
        <a:bodyPr/>
        <a:lstStyle/>
        <a:p>
          <a:endParaRPr lang="en-US"/>
        </a:p>
      </dgm:t>
    </dgm:pt>
    <dgm:pt modelId="{ACEA1BE6-1032-4FEF-88F2-6889C91A3115}" type="sibTrans" cxnId="{AB29177F-62FE-486E-8DB6-51FCBAEB29F2}">
      <dgm:prSet/>
      <dgm:spPr/>
      <dgm:t>
        <a:bodyPr/>
        <a:lstStyle/>
        <a:p>
          <a:endParaRPr lang="en-US"/>
        </a:p>
      </dgm:t>
    </dgm:pt>
    <dgm:pt modelId="{C400D946-6D7C-4D47-9DBE-D428554BCDA0}" type="pres">
      <dgm:prSet presAssocID="{E525278B-5BBE-4E5C-8CB2-D6D1633A77F2}" presName="hierChild1" presStyleCnt="0">
        <dgm:presLayoutVars>
          <dgm:chPref val="1"/>
          <dgm:dir/>
          <dgm:animOne val="branch"/>
          <dgm:animLvl val="lvl"/>
          <dgm:resizeHandles/>
        </dgm:presLayoutVars>
      </dgm:prSet>
      <dgm:spPr/>
    </dgm:pt>
    <dgm:pt modelId="{CAA15B1A-E05D-451B-BA2B-2B6247713683}" type="pres">
      <dgm:prSet presAssocID="{54CD6FB1-21EB-4450-BB05-41E729351C16}" presName="hierRoot1" presStyleCnt="0"/>
      <dgm:spPr/>
    </dgm:pt>
    <dgm:pt modelId="{EB897964-364C-4BF5-91B1-B5283FDECD08}" type="pres">
      <dgm:prSet presAssocID="{54CD6FB1-21EB-4450-BB05-41E729351C16}" presName="composite" presStyleCnt="0"/>
      <dgm:spPr/>
    </dgm:pt>
    <dgm:pt modelId="{6889ED0D-C615-4C06-994C-B9CF65D0FE4E}" type="pres">
      <dgm:prSet presAssocID="{54CD6FB1-21EB-4450-BB05-41E729351C16}" presName="background" presStyleLbl="node0" presStyleIdx="0" presStyleCnt="3"/>
      <dgm:spPr/>
    </dgm:pt>
    <dgm:pt modelId="{6907B530-0CDB-474D-8FF5-AB7BD24BA08B}" type="pres">
      <dgm:prSet presAssocID="{54CD6FB1-21EB-4450-BB05-41E729351C16}" presName="text" presStyleLbl="fgAcc0" presStyleIdx="0" presStyleCnt="3">
        <dgm:presLayoutVars>
          <dgm:chPref val="3"/>
        </dgm:presLayoutVars>
      </dgm:prSet>
      <dgm:spPr/>
    </dgm:pt>
    <dgm:pt modelId="{849E67BA-E43B-44AB-8ED6-C14C6B253FFB}" type="pres">
      <dgm:prSet presAssocID="{54CD6FB1-21EB-4450-BB05-41E729351C16}" presName="hierChild2" presStyleCnt="0"/>
      <dgm:spPr/>
    </dgm:pt>
    <dgm:pt modelId="{42315E1D-B2D2-4FA5-9249-4E7C210416C0}" type="pres">
      <dgm:prSet presAssocID="{6A30A442-ECB1-4987-B3D9-5E2387AC56E7}" presName="hierRoot1" presStyleCnt="0"/>
      <dgm:spPr/>
    </dgm:pt>
    <dgm:pt modelId="{47F4E44B-9756-4CF8-A48E-1C906AB278A1}" type="pres">
      <dgm:prSet presAssocID="{6A30A442-ECB1-4987-B3D9-5E2387AC56E7}" presName="composite" presStyleCnt="0"/>
      <dgm:spPr/>
    </dgm:pt>
    <dgm:pt modelId="{86633D7F-2A09-4ECD-8BAC-B3D9E0876B66}" type="pres">
      <dgm:prSet presAssocID="{6A30A442-ECB1-4987-B3D9-5E2387AC56E7}" presName="background" presStyleLbl="node0" presStyleIdx="1" presStyleCnt="3"/>
      <dgm:spPr/>
    </dgm:pt>
    <dgm:pt modelId="{EBB0CCA5-5BA5-40BC-A209-7949607CFF2E}" type="pres">
      <dgm:prSet presAssocID="{6A30A442-ECB1-4987-B3D9-5E2387AC56E7}" presName="text" presStyleLbl="fgAcc0" presStyleIdx="1" presStyleCnt="3">
        <dgm:presLayoutVars>
          <dgm:chPref val="3"/>
        </dgm:presLayoutVars>
      </dgm:prSet>
      <dgm:spPr/>
    </dgm:pt>
    <dgm:pt modelId="{181B881D-D454-438C-BE49-4FDDF8A0C8AB}" type="pres">
      <dgm:prSet presAssocID="{6A30A442-ECB1-4987-B3D9-5E2387AC56E7}" presName="hierChild2" presStyleCnt="0"/>
      <dgm:spPr/>
    </dgm:pt>
    <dgm:pt modelId="{D6A31104-B2B2-4FC5-9CC9-966B8BD892FE}" type="pres">
      <dgm:prSet presAssocID="{30C06D80-8CEE-4BDF-A42B-E026B4450910}" presName="hierRoot1" presStyleCnt="0"/>
      <dgm:spPr/>
    </dgm:pt>
    <dgm:pt modelId="{D237BB4D-078D-46EA-A689-B5A3024B3FD6}" type="pres">
      <dgm:prSet presAssocID="{30C06D80-8CEE-4BDF-A42B-E026B4450910}" presName="composite" presStyleCnt="0"/>
      <dgm:spPr/>
    </dgm:pt>
    <dgm:pt modelId="{0594F676-3B45-44EF-9FD2-1C211C0F8E92}" type="pres">
      <dgm:prSet presAssocID="{30C06D80-8CEE-4BDF-A42B-E026B4450910}" presName="background" presStyleLbl="node0" presStyleIdx="2" presStyleCnt="3"/>
      <dgm:spPr/>
    </dgm:pt>
    <dgm:pt modelId="{C44688E7-15F7-43DA-AE61-0E020444AD9D}" type="pres">
      <dgm:prSet presAssocID="{30C06D80-8CEE-4BDF-A42B-E026B4450910}" presName="text" presStyleLbl="fgAcc0" presStyleIdx="2" presStyleCnt="3">
        <dgm:presLayoutVars>
          <dgm:chPref val="3"/>
        </dgm:presLayoutVars>
      </dgm:prSet>
      <dgm:spPr/>
    </dgm:pt>
    <dgm:pt modelId="{1D3836FB-28B1-4C2A-9023-C31C8171FC49}" type="pres">
      <dgm:prSet presAssocID="{30C06D80-8CEE-4BDF-A42B-E026B4450910}" presName="hierChild2" presStyleCnt="0"/>
      <dgm:spPr/>
    </dgm:pt>
  </dgm:ptLst>
  <dgm:cxnLst>
    <dgm:cxn modelId="{B5A3F506-585E-4A77-9D5E-3A516711829A}" type="presOf" srcId="{6A30A442-ECB1-4987-B3D9-5E2387AC56E7}" destId="{EBB0CCA5-5BA5-40BC-A209-7949607CFF2E}" srcOrd="0" destOrd="0" presId="urn:microsoft.com/office/officeart/2005/8/layout/hierarchy1"/>
    <dgm:cxn modelId="{58475B3B-B513-4E31-821B-9568A85847A1}" type="presOf" srcId="{E525278B-5BBE-4E5C-8CB2-D6D1633A77F2}" destId="{C400D946-6D7C-4D47-9DBE-D428554BCDA0}" srcOrd="0" destOrd="0" presId="urn:microsoft.com/office/officeart/2005/8/layout/hierarchy1"/>
    <dgm:cxn modelId="{ABFC9766-51D7-4ED2-A721-644DDFF6417E}" type="presOf" srcId="{30C06D80-8CEE-4BDF-A42B-E026B4450910}" destId="{C44688E7-15F7-43DA-AE61-0E020444AD9D}" srcOrd="0" destOrd="0" presId="urn:microsoft.com/office/officeart/2005/8/layout/hierarchy1"/>
    <dgm:cxn modelId="{62483A68-7936-4BE5-92AC-EDFCDD0759F8}" srcId="{E525278B-5BBE-4E5C-8CB2-D6D1633A77F2}" destId="{6A30A442-ECB1-4987-B3D9-5E2387AC56E7}" srcOrd="1" destOrd="0" parTransId="{A19EB13A-59BE-424F-8883-0657DCE25827}" sibTransId="{65061E4B-5E27-4789-967E-DD24B5AD39A9}"/>
    <dgm:cxn modelId="{AB29177F-62FE-486E-8DB6-51FCBAEB29F2}" srcId="{E525278B-5BBE-4E5C-8CB2-D6D1633A77F2}" destId="{30C06D80-8CEE-4BDF-A42B-E026B4450910}" srcOrd="2" destOrd="0" parTransId="{7BB0FD0F-705A-4779-8C6F-BA0CA75F8440}" sibTransId="{ACEA1BE6-1032-4FEF-88F2-6889C91A3115}"/>
    <dgm:cxn modelId="{212F8E85-6D84-4F7A-8A83-AA17CF7A1D1A}" type="presOf" srcId="{54CD6FB1-21EB-4450-BB05-41E729351C16}" destId="{6907B530-0CDB-474D-8FF5-AB7BD24BA08B}" srcOrd="0" destOrd="0" presId="urn:microsoft.com/office/officeart/2005/8/layout/hierarchy1"/>
    <dgm:cxn modelId="{435779E5-C913-447D-ABCA-6363B315A191}" srcId="{E525278B-5BBE-4E5C-8CB2-D6D1633A77F2}" destId="{54CD6FB1-21EB-4450-BB05-41E729351C16}" srcOrd="0" destOrd="0" parTransId="{C8BECD1D-E954-44C7-8B28-30AF2FD15AF2}" sibTransId="{4FFCD45D-20BA-4680-9743-0C584A7461FC}"/>
    <dgm:cxn modelId="{B4422C28-1546-45CA-9BD9-43AF3579FA7C}" type="presParOf" srcId="{C400D946-6D7C-4D47-9DBE-D428554BCDA0}" destId="{CAA15B1A-E05D-451B-BA2B-2B6247713683}" srcOrd="0" destOrd="0" presId="urn:microsoft.com/office/officeart/2005/8/layout/hierarchy1"/>
    <dgm:cxn modelId="{0FF4759D-5655-4B61-B29B-B1C84E5F67FE}" type="presParOf" srcId="{CAA15B1A-E05D-451B-BA2B-2B6247713683}" destId="{EB897964-364C-4BF5-91B1-B5283FDECD08}" srcOrd="0" destOrd="0" presId="urn:microsoft.com/office/officeart/2005/8/layout/hierarchy1"/>
    <dgm:cxn modelId="{89680EA1-AF82-425C-BD4D-4EA4D3EE9DBC}" type="presParOf" srcId="{EB897964-364C-4BF5-91B1-B5283FDECD08}" destId="{6889ED0D-C615-4C06-994C-B9CF65D0FE4E}" srcOrd="0" destOrd="0" presId="urn:microsoft.com/office/officeart/2005/8/layout/hierarchy1"/>
    <dgm:cxn modelId="{F3075183-4FA8-4A02-9108-2A9EAAED13C7}" type="presParOf" srcId="{EB897964-364C-4BF5-91B1-B5283FDECD08}" destId="{6907B530-0CDB-474D-8FF5-AB7BD24BA08B}" srcOrd="1" destOrd="0" presId="urn:microsoft.com/office/officeart/2005/8/layout/hierarchy1"/>
    <dgm:cxn modelId="{A25FB8AD-5CE0-405C-A14F-9D914ABF8196}" type="presParOf" srcId="{CAA15B1A-E05D-451B-BA2B-2B6247713683}" destId="{849E67BA-E43B-44AB-8ED6-C14C6B253FFB}" srcOrd="1" destOrd="0" presId="urn:microsoft.com/office/officeart/2005/8/layout/hierarchy1"/>
    <dgm:cxn modelId="{46476ABB-017F-4E4F-807D-FCF9AFC670D7}" type="presParOf" srcId="{C400D946-6D7C-4D47-9DBE-D428554BCDA0}" destId="{42315E1D-B2D2-4FA5-9249-4E7C210416C0}" srcOrd="1" destOrd="0" presId="urn:microsoft.com/office/officeart/2005/8/layout/hierarchy1"/>
    <dgm:cxn modelId="{D03876BD-D872-485A-85A9-212E3B70FD70}" type="presParOf" srcId="{42315E1D-B2D2-4FA5-9249-4E7C210416C0}" destId="{47F4E44B-9756-4CF8-A48E-1C906AB278A1}" srcOrd="0" destOrd="0" presId="urn:microsoft.com/office/officeart/2005/8/layout/hierarchy1"/>
    <dgm:cxn modelId="{BFD5CE23-D170-41AF-B442-EA0590A4AC55}" type="presParOf" srcId="{47F4E44B-9756-4CF8-A48E-1C906AB278A1}" destId="{86633D7F-2A09-4ECD-8BAC-B3D9E0876B66}" srcOrd="0" destOrd="0" presId="urn:microsoft.com/office/officeart/2005/8/layout/hierarchy1"/>
    <dgm:cxn modelId="{D472DDD0-6DC8-4A8B-933F-BE50895705B3}" type="presParOf" srcId="{47F4E44B-9756-4CF8-A48E-1C906AB278A1}" destId="{EBB0CCA5-5BA5-40BC-A209-7949607CFF2E}" srcOrd="1" destOrd="0" presId="urn:microsoft.com/office/officeart/2005/8/layout/hierarchy1"/>
    <dgm:cxn modelId="{46A5ACBC-9DB5-49D5-AE77-D79088899F8A}" type="presParOf" srcId="{42315E1D-B2D2-4FA5-9249-4E7C210416C0}" destId="{181B881D-D454-438C-BE49-4FDDF8A0C8AB}" srcOrd="1" destOrd="0" presId="urn:microsoft.com/office/officeart/2005/8/layout/hierarchy1"/>
    <dgm:cxn modelId="{B15AA86B-4B3E-4ED4-800C-00E453162948}" type="presParOf" srcId="{C400D946-6D7C-4D47-9DBE-D428554BCDA0}" destId="{D6A31104-B2B2-4FC5-9CC9-966B8BD892FE}" srcOrd="2" destOrd="0" presId="urn:microsoft.com/office/officeart/2005/8/layout/hierarchy1"/>
    <dgm:cxn modelId="{DF027EF6-B285-423B-B850-8435995CE2ED}" type="presParOf" srcId="{D6A31104-B2B2-4FC5-9CC9-966B8BD892FE}" destId="{D237BB4D-078D-46EA-A689-B5A3024B3FD6}" srcOrd="0" destOrd="0" presId="urn:microsoft.com/office/officeart/2005/8/layout/hierarchy1"/>
    <dgm:cxn modelId="{563CF946-8950-4F68-9647-9BCDB6C7CCFB}" type="presParOf" srcId="{D237BB4D-078D-46EA-A689-B5A3024B3FD6}" destId="{0594F676-3B45-44EF-9FD2-1C211C0F8E92}" srcOrd="0" destOrd="0" presId="urn:microsoft.com/office/officeart/2005/8/layout/hierarchy1"/>
    <dgm:cxn modelId="{7945164D-4DA6-4E19-8FC6-E102FAB6BFCD}" type="presParOf" srcId="{D237BB4D-078D-46EA-A689-B5A3024B3FD6}" destId="{C44688E7-15F7-43DA-AE61-0E020444AD9D}" srcOrd="1" destOrd="0" presId="urn:microsoft.com/office/officeart/2005/8/layout/hierarchy1"/>
    <dgm:cxn modelId="{E07F5327-C0AF-4B95-B60B-97B5BE3F9CA0}" type="presParOf" srcId="{D6A31104-B2B2-4FC5-9CC9-966B8BD892FE}" destId="{1D3836FB-28B1-4C2A-9023-C31C8171FC49}"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CC45DC-1EAF-4325-93D1-DC41CC9A31CF}">
      <dsp:nvSpPr>
        <dsp:cNvPr id="0" name=""/>
        <dsp:cNvSpPr/>
      </dsp:nvSpPr>
      <dsp:spPr>
        <a:xfrm>
          <a:off x="0" y="3158"/>
          <a:ext cx="7984067" cy="67284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CBBB35A-F24E-4B2A-BD73-FBD9276E5F1A}">
      <dsp:nvSpPr>
        <dsp:cNvPr id="0" name=""/>
        <dsp:cNvSpPr/>
      </dsp:nvSpPr>
      <dsp:spPr>
        <a:xfrm>
          <a:off x="203534" y="154548"/>
          <a:ext cx="370062" cy="37006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99E9CC9-1B35-4D39-9392-6532EA2EB187}">
      <dsp:nvSpPr>
        <dsp:cNvPr id="0" name=""/>
        <dsp:cNvSpPr/>
      </dsp:nvSpPr>
      <dsp:spPr>
        <a:xfrm>
          <a:off x="777131" y="3158"/>
          <a:ext cx="7206935" cy="672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209" tIns="71209" rIns="71209" bIns="71209" numCol="1" spcCol="1270" anchor="ctr" anchorCtr="0">
          <a:noAutofit/>
        </a:bodyPr>
        <a:lstStyle/>
        <a:p>
          <a:pPr marL="0" lvl="0" indent="0" algn="l" defTabSz="800100">
            <a:lnSpc>
              <a:spcPct val="90000"/>
            </a:lnSpc>
            <a:spcBef>
              <a:spcPct val="0"/>
            </a:spcBef>
            <a:spcAft>
              <a:spcPct val="35000"/>
            </a:spcAft>
            <a:buNone/>
          </a:pPr>
          <a:r>
            <a:rPr lang="en-US" sz="1800" kern="1200"/>
            <a:t>Model that two things can be true at the same time: you can be a strong leader </a:t>
          </a:r>
          <a:r>
            <a:rPr lang="en-US" sz="1800" i="1" kern="1200"/>
            <a:t>and</a:t>
          </a:r>
          <a:r>
            <a:rPr lang="en-US" sz="1800" kern="1200"/>
            <a:t> deal with challenges, personal or professional</a:t>
          </a:r>
        </a:p>
      </dsp:txBody>
      <dsp:txXfrm>
        <a:off x="777131" y="3158"/>
        <a:ext cx="7206935" cy="672840"/>
      </dsp:txXfrm>
    </dsp:sp>
    <dsp:sp modelId="{E742D42C-BB90-4C62-992C-52EC37A30AAA}">
      <dsp:nvSpPr>
        <dsp:cNvPr id="0" name=""/>
        <dsp:cNvSpPr/>
      </dsp:nvSpPr>
      <dsp:spPr>
        <a:xfrm>
          <a:off x="0" y="844209"/>
          <a:ext cx="7984067" cy="67284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FDFD01D-9FE9-4E32-A64E-655A05B607CA}">
      <dsp:nvSpPr>
        <dsp:cNvPr id="0" name=""/>
        <dsp:cNvSpPr/>
      </dsp:nvSpPr>
      <dsp:spPr>
        <a:xfrm>
          <a:off x="203534" y="995599"/>
          <a:ext cx="370062" cy="37006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293FC04-4078-49B0-B409-BE5463730B4B}">
      <dsp:nvSpPr>
        <dsp:cNvPr id="0" name=""/>
        <dsp:cNvSpPr/>
      </dsp:nvSpPr>
      <dsp:spPr>
        <a:xfrm>
          <a:off x="777131" y="844209"/>
          <a:ext cx="7206935" cy="672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209" tIns="71209" rIns="71209" bIns="71209" numCol="1" spcCol="1270" anchor="ctr" anchorCtr="0">
          <a:noAutofit/>
        </a:bodyPr>
        <a:lstStyle/>
        <a:p>
          <a:pPr marL="0" lvl="0" indent="0" algn="l" defTabSz="800100">
            <a:lnSpc>
              <a:spcPct val="90000"/>
            </a:lnSpc>
            <a:spcBef>
              <a:spcPct val="0"/>
            </a:spcBef>
            <a:spcAft>
              <a:spcPct val="35000"/>
            </a:spcAft>
            <a:buNone/>
          </a:pPr>
          <a:r>
            <a:rPr lang="en-US" sz="1800" kern="1200"/>
            <a:t>Don't be afraid to say "I'm struggling" or "things have been hard lately" to show others that it is okay</a:t>
          </a:r>
        </a:p>
      </dsp:txBody>
      <dsp:txXfrm>
        <a:off x="777131" y="844209"/>
        <a:ext cx="7206935" cy="672840"/>
      </dsp:txXfrm>
    </dsp:sp>
    <dsp:sp modelId="{B021C388-74D5-4A61-8F52-726CC4058C52}">
      <dsp:nvSpPr>
        <dsp:cNvPr id="0" name=""/>
        <dsp:cNvSpPr/>
      </dsp:nvSpPr>
      <dsp:spPr>
        <a:xfrm>
          <a:off x="0" y="1685261"/>
          <a:ext cx="7984067" cy="67284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6DE6BC9-54E3-447B-A56A-9268AE19CA22}">
      <dsp:nvSpPr>
        <dsp:cNvPr id="0" name=""/>
        <dsp:cNvSpPr/>
      </dsp:nvSpPr>
      <dsp:spPr>
        <a:xfrm>
          <a:off x="203534" y="1836650"/>
          <a:ext cx="370062" cy="37006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848D8BF-BFEC-488F-A91B-9B7659FC6F09}">
      <dsp:nvSpPr>
        <dsp:cNvPr id="0" name=""/>
        <dsp:cNvSpPr/>
      </dsp:nvSpPr>
      <dsp:spPr>
        <a:xfrm>
          <a:off x="777131" y="1685261"/>
          <a:ext cx="7206935" cy="672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209" tIns="71209" rIns="71209" bIns="71209" numCol="1" spcCol="1270" anchor="ctr" anchorCtr="0">
          <a:noAutofit/>
        </a:bodyPr>
        <a:lstStyle/>
        <a:p>
          <a:pPr marL="0" lvl="0" indent="0" algn="l" defTabSz="800100">
            <a:lnSpc>
              <a:spcPct val="90000"/>
            </a:lnSpc>
            <a:spcBef>
              <a:spcPct val="0"/>
            </a:spcBef>
            <a:spcAft>
              <a:spcPct val="35000"/>
            </a:spcAft>
            <a:buNone/>
          </a:pPr>
          <a:r>
            <a:rPr lang="en-US" sz="1800" kern="1200"/>
            <a:t>Give yourself the grace you would grant others</a:t>
          </a:r>
        </a:p>
      </dsp:txBody>
      <dsp:txXfrm>
        <a:off x="777131" y="1685261"/>
        <a:ext cx="7206935" cy="672840"/>
      </dsp:txXfrm>
    </dsp:sp>
    <dsp:sp modelId="{6EC661DC-897E-40B0-8F05-8BFCAC10BE63}">
      <dsp:nvSpPr>
        <dsp:cNvPr id="0" name=""/>
        <dsp:cNvSpPr/>
      </dsp:nvSpPr>
      <dsp:spPr>
        <a:xfrm>
          <a:off x="0" y="2526312"/>
          <a:ext cx="7984067" cy="67284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72BDBF1-BA3F-45B2-AE82-3C049C28F790}">
      <dsp:nvSpPr>
        <dsp:cNvPr id="0" name=""/>
        <dsp:cNvSpPr/>
      </dsp:nvSpPr>
      <dsp:spPr>
        <a:xfrm>
          <a:off x="203534" y="2677701"/>
          <a:ext cx="370062" cy="37006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B3092D9-488E-4E74-9146-9F69FB9B954C}">
      <dsp:nvSpPr>
        <dsp:cNvPr id="0" name=""/>
        <dsp:cNvSpPr/>
      </dsp:nvSpPr>
      <dsp:spPr>
        <a:xfrm>
          <a:off x="777131" y="2526312"/>
          <a:ext cx="7206935" cy="672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209" tIns="71209" rIns="71209" bIns="71209" numCol="1" spcCol="1270" anchor="ctr" anchorCtr="0">
          <a:noAutofit/>
        </a:bodyPr>
        <a:lstStyle/>
        <a:p>
          <a:pPr marL="0" lvl="0" indent="0" algn="l" defTabSz="800100">
            <a:lnSpc>
              <a:spcPct val="90000"/>
            </a:lnSpc>
            <a:spcBef>
              <a:spcPct val="0"/>
            </a:spcBef>
            <a:spcAft>
              <a:spcPct val="35000"/>
            </a:spcAft>
            <a:buNone/>
          </a:pPr>
          <a:r>
            <a:rPr lang="en-US" sz="1800" kern="1200"/>
            <a:t>Incorporate wellness in your day</a:t>
          </a:r>
        </a:p>
      </dsp:txBody>
      <dsp:txXfrm>
        <a:off x="777131" y="2526312"/>
        <a:ext cx="7206935" cy="672840"/>
      </dsp:txXfrm>
    </dsp:sp>
    <dsp:sp modelId="{320E1761-B77F-4662-9558-4626F6FF2088}">
      <dsp:nvSpPr>
        <dsp:cNvPr id="0" name=""/>
        <dsp:cNvSpPr/>
      </dsp:nvSpPr>
      <dsp:spPr>
        <a:xfrm>
          <a:off x="0" y="3367363"/>
          <a:ext cx="7984067" cy="67284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4948A7-D951-4FAD-9C43-709AC05C0F65}">
      <dsp:nvSpPr>
        <dsp:cNvPr id="0" name=""/>
        <dsp:cNvSpPr/>
      </dsp:nvSpPr>
      <dsp:spPr>
        <a:xfrm>
          <a:off x="203534" y="3518752"/>
          <a:ext cx="370062" cy="37006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031EDA0-DE25-42E8-8A36-1D3D813E05DE}">
      <dsp:nvSpPr>
        <dsp:cNvPr id="0" name=""/>
        <dsp:cNvSpPr/>
      </dsp:nvSpPr>
      <dsp:spPr>
        <a:xfrm>
          <a:off x="777131" y="3367363"/>
          <a:ext cx="7206935" cy="672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209" tIns="71209" rIns="71209" bIns="71209" numCol="1" spcCol="1270" anchor="ctr" anchorCtr="0">
          <a:noAutofit/>
        </a:bodyPr>
        <a:lstStyle/>
        <a:p>
          <a:pPr marL="0" lvl="0" indent="0" algn="l" defTabSz="800100">
            <a:lnSpc>
              <a:spcPct val="90000"/>
            </a:lnSpc>
            <a:spcBef>
              <a:spcPct val="0"/>
            </a:spcBef>
            <a:spcAft>
              <a:spcPct val="35000"/>
            </a:spcAft>
            <a:buNone/>
          </a:pPr>
          <a:r>
            <a:rPr lang="en-US" sz="1800" kern="1200"/>
            <a:t>Take a mental day to catch up at home, to show others that’s okay to do</a:t>
          </a:r>
        </a:p>
      </dsp:txBody>
      <dsp:txXfrm>
        <a:off x="777131" y="3367363"/>
        <a:ext cx="7206935" cy="6728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89ED0D-C615-4C06-994C-B9CF65D0FE4E}">
      <dsp:nvSpPr>
        <dsp:cNvPr id="0" name=""/>
        <dsp:cNvSpPr/>
      </dsp:nvSpPr>
      <dsp:spPr>
        <a:xfrm>
          <a:off x="0" y="484939"/>
          <a:ext cx="2957512" cy="187802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6907B530-0CDB-474D-8FF5-AB7BD24BA08B}">
      <dsp:nvSpPr>
        <dsp:cNvPr id="0" name=""/>
        <dsp:cNvSpPr/>
      </dsp:nvSpPr>
      <dsp:spPr>
        <a:xfrm>
          <a:off x="328612" y="797121"/>
          <a:ext cx="2957512" cy="1878020"/>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61.5 Million people experience a mental health condition in the US</a:t>
          </a:r>
        </a:p>
      </dsp:txBody>
      <dsp:txXfrm>
        <a:off x="383617" y="852126"/>
        <a:ext cx="2847502" cy="1768010"/>
      </dsp:txXfrm>
    </dsp:sp>
    <dsp:sp modelId="{86633D7F-2A09-4ECD-8BAC-B3D9E0876B66}">
      <dsp:nvSpPr>
        <dsp:cNvPr id="0" name=""/>
        <dsp:cNvSpPr/>
      </dsp:nvSpPr>
      <dsp:spPr>
        <a:xfrm>
          <a:off x="3614737" y="484939"/>
          <a:ext cx="2957512" cy="187802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EBB0CCA5-5BA5-40BC-A209-7949607CFF2E}">
      <dsp:nvSpPr>
        <dsp:cNvPr id="0" name=""/>
        <dsp:cNvSpPr/>
      </dsp:nvSpPr>
      <dsp:spPr>
        <a:xfrm>
          <a:off x="3943350" y="797121"/>
          <a:ext cx="2957512" cy="1878020"/>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More than 1 in 5 women have a mental health condition </a:t>
          </a:r>
        </a:p>
      </dsp:txBody>
      <dsp:txXfrm>
        <a:off x="3998355" y="852126"/>
        <a:ext cx="2847502" cy="1768010"/>
      </dsp:txXfrm>
    </dsp:sp>
    <dsp:sp modelId="{0594F676-3B45-44EF-9FD2-1C211C0F8E92}">
      <dsp:nvSpPr>
        <dsp:cNvPr id="0" name=""/>
        <dsp:cNvSpPr/>
      </dsp:nvSpPr>
      <dsp:spPr>
        <a:xfrm>
          <a:off x="7229475" y="484939"/>
          <a:ext cx="2957512" cy="187802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C44688E7-15F7-43DA-AE61-0E020444AD9D}">
      <dsp:nvSpPr>
        <dsp:cNvPr id="0" name=""/>
        <dsp:cNvSpPr/>
      </dsp:nvSpPr>
      <dsp:spPr>
        <a:xfrm>
          <a:off x="7558087" y="797121"/>
          <a:ext cx="2957512" cy="1878020"/>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Females are about 50% more likely to experience mood disorders and depressive episodes</a:t>
          </a:r>
        </a:p>
      </dsp:txBody>
      <dsp:txXfrm>
        <a:off x="7613092" y="852126"/>
        <a:ext cx="2847502" cy="176801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6716A7-5AD5-DF4E-AB50-0B7F9E41170C}" type="datetimeFigureOut">
              <a:rPr lang="en-US" smtClean="0"/>
              <a:t>6/10/2026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FC04C08-6331-4D46-804F-65965301DA06}" type="slidenum">
              <a:rPr lang="en-US" smtClean="0"/>
              <a:t>‹#›</a:t>
            </a:fld>
            <a:endParaRPr lang="en-US"/>
          </a:p>
        </p:txBody>
      </p:sp>
    </p:spTree>
    <p:extLst>
      <p:ext uri="{BB962C8B-B14F-4D97-AF65-F5344CB8AC3E}">
        <p14:creationId xmlns:p14="http://schemas.microsoft.com/office/powerpoint/2010/main" val="16116840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71B2431-D351-4C6E-A3CF-9DFAC0E3E050}" type="slidenum">
              <a:rPr lang="cs-CZ" smtClean="0"/>
              <a:t>2</a:t>
            </a:fld>
            <a:endParaRPr lang="cs-CZ"/>
          </a:p>
        </p:txBody>
      </p:sp>
    </p:spTree>
    <p:extLst>
      <p:ext uri="{BB962C8B-B14F-4D97-AF65-F5344CB8AC3E}">
        <p14:creationId xmlns:p14="http://schemas.microsoft.com/office/powerpoint/2010/main" val="36795146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a:solidFill>
                  <a:schemeClr val="tx1"/>
                </a:solidFill>
                <a:effectLst/>
                <a:latin typeface="+mn-lt"/>
                <a:ea typeface="+mn-ea"/>
                <a:cs typeface="+mn-cs"/>
              </a:rPr>
              <a:t>This session explores building supportive communities, navigating mental health conversations, recognizing warning signs of suicide, and balancing the many roles women hold as professionals, caregivers, and more.</a:t>
            </a:r>
            <a:endParaRPr lang="en-US"/>
          </a:p>
        </p:txBody>
      </p:sp>
      <p:sp>
        <p:nvSpPr>
          <p:cNvPr id="4" name="Slide Number Placeholder 3"/>
          <p:cNvSpPr>
            <a:spLocks noGrp="1"/>
          </p:cNvSpPr>
          <p:nvPr>
            <p:ph type="sldNum" sz="quarter" idx="5"/>
          </p:nvPr>
        </p:nvSpPr>
        <p:spPr/>
        <p:txBody>
          <a:bodyPr/>
          <a:lstStyle/>
          <a:p>
            <a:fld id="{DFC04C08-6331-4D46-804F-65965301DA06}" type="slidenum">
              <a:rPr lang="en-US" smtClean="0"/>
              <a:t>3</a:t>
            </a:fld>
            <a:endParaRPr lang="en-US"/>
          </a:p>
        </p:txBody>
      </p:sp>
    </p:spTree>
    <p:extLst>
      <p:ext uri="{BB962C8B-B14F-4D97-AF65-F5344CB8AC3E}">
        <p14:creationId xmlns:p14="http://schemas.microsoft.com/office/powerpoint/2010/main" val="14456944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Learned a lot about my last 15 months – here’s what I would have done differently </a:t>
            </a:r>
          </a:p>
          <a:p>
            <a:endParaRPr lang="en-US"/>
          </a:p>
          <a:p>
            <a:r>
              <a:rPr lang="en-US"/>
              <a:t>This is what I experienced there – here is what I would do now</a:t>
            </a:r>
          </a:p>
          <a:p>
            <a:endParaRPr lang="en-US"/>
          </a:p>
          <a:p>
            <a:r>
              <a:rPr lang="en-US"/>
              <a:t>All they hear is how great everyone is here.</a:t>
            </a:r>
          </a:p>
          <a:p>
            <a:endParaRPr lang="en-US"/>
          </a:p>
          <a:p>
            <a:r>
              <a:rPr lang="en-US" err="1"/>
              <a:t>Im</a:t>
            </a:r>
            <a:r>
              <a:rPr lang="en-US"/>
              <a:t> really struggling – no idea how much that can do for somebody</a:t>
            </a:r>
          </a:p>
          <a:p>
            <a:endParaRPr lang="en-US"/>
          </a:p>
        </p:txBody>
      </p:sp>
      <p:sp>
        <p:nvSpPr>
          <p:cNvPr id="4" name="Slide Number Placeholder 3"/>
          <p:cNvSpPr>
            <a:spLocks noGrp="1"/>
          </p:cNvSpPr>
          <p:nvPr>
            <p:ph type="sldNum" sz="quarter" idx="5"/>
          </p:nvPr>
        </p:nvSpPr>
        <p:spPr/>
        <p:txBody>
          <a:bodyPr/>
          <a:lstStyle/>
          <a:p>
            <a:fld id="{DFC04C08-6331-4D46-804F-65965301DA06}" type="slidenum">
              <a:rPr lang="en-US" smtClean="0"/>
              <a:t>9</a:t>
            </a:fld>
            <a:endParaRPr lang="en-US"/>
          </a:p>
        </p:txBody>
      </p:sp>
    </p:spTree>
    <p:extLst>
      <p:ext uri="{BB962C8B-B14F-4D97-AF65-F5344CB8AC3E}">
        <p14:creationId xmlns:p14="http://schemas.microsoft.com/office/powerpoint/2010/main" val="35378509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https://womenshealth.gov/nwhw/mental-health</a:t>
            </a:r>
          </a:p>
          <a:p>
            <a:endParaRPr lang="en-US"/>
          </a:p>
          <a:p>
            <a:r>
              <a:rPr lang="en-US"/>
              <a:t>https://www.nimh.nih.gov/health/statistics/mental-illness</a:t>
            </a:r>
          </a:p>
          <a:p>
            <a:endParaRPr lang="en-US"/>
          </a:p>
          <a:p>
            <a:endParaRPr lang="en-US"/>
          </a:p>
        </p:txBody>
      </p:sp>
      <p:sp>
        <p:nvSpPr>
          <p:cNvPr id="4" name="Slide Number Placeholder 3"/>
          <p:cNvSpPr>
            <a:spLocks noGrp="1"/>
          </p:cNvSpPr>
          <p:nvPr>
            <p:ph type="sldNum" sz="quarter" idx="5"/>
          </p:nvPr>
        </p:nvSpPr>
        <p:spPr/>
        <p:txBody>
          <a:bodyPr/>
          <a:lstStyle/>
          <a:p>
            <a:fld id="{DFC04C08-6331-4D46-804F-65965301DA06}" type="slidenum">
              <a:rPr lang="en-US" smtClean="0"/>
              <a:t>14</a:t>
            </a:fld>
            <a:endParaRPr lang="en-US"/>
          </a:p>
        </p:txBody>
      </p:sp>
    </p:spTree>
    <p:extLst>
      <p:ext uri="{BB962C8B-B14F-4D97-AF65-F5344CB8AC3E}">
        <p14:creationId xmlns:p14="http://schemas.microsoft.com/office/powerpoint/2010/main" val="22794245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FC04C08-6331-4D46-804F-65965301DA06}" type="slidenum">
              <a:rPr lang="en-US" smtClean="0"/>
              <a:t>15</a:t>
            </a:fld>
            <a:endParaRPr lang="en-US"/>
          </a:p>
        </p:txBody>
      </p:sp>
    </p:spTree>
    <p:extLst>
      <p:ext uri="{BB962C8B-B14F-4D97-AF65-F5344CB8AC3E}">
        <p14:creationId xmlns:p14="http://schemas.microsoft.com/office/powerpoint/2010/main" val="33788538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Suicide is complicated and not caused by any one factor</a:t>
            </a:r>
          </a:p>
          <a:p>
            <a:endParaRPr lang="en-US"/>
          </a:p>
        </p:txBody>
      </p:sp>
      <p:sp>
        <p:nvSpPr>
          <p:cNvPr id="4" name="Slide Number Placeholder 3"/>
          <p:cNvSpPr>
            <a:spLocks noGrp="1"/>
          </p:cNvSpPr>
          <p:nvPr>
            <p:ph type="sldNum" sz="quarter" idx="5"/>
          </p:nvPr>
        </p:nvSpPr>
        <p:spPr/>
        <p:txBody>
          <a:bodyPr/>
          <a:lstStyle/>
          <a:p>
            <a:fld id="{DFC04C08-6331-4D46-804F-65965301DA06}" type="slidenum">
              <a:rPr lang="en-US" smtClean="0"/>
              <a:t>16</a:t>
            </a:fld>
            <a:endParaRPr lang="en-US"/>
          </a:p>
        </p:txBody>
      </p:sp>
    </p:spTree>
    <p:extLst>
      <p:ext uri="{BB962C8B-B14F-4D97-AF65-F5344CB8AC3E}">
        <p14:creationId xmlns:p14="http://schemas.microsoft.com/office/powerpoint/2010/main" val="16385324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FC04C08-6331-4D46-804F-65965301DA06}" type="slidenum">
              <a:rPr lang="en-US" smtClean="0"/>
              <a:t>17</a:t>
            </a:fld>
            <a:endParaRPr lang="en-US"/>
          </a:p>
        </p:txBody>
      </p:sp>
    </p:spTree>
    <p:extLst>
      <p:ext uri="{BB962C8B-B14F-4D97-AF65-F5344CB8AC3E}">
        <p14:creationId xmlns:p14="http://schemas.microsoft.com/office/powerpoint/2010/main" val="35262850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9352B-E782-CD98-3EC6-1C6909A889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336284-8F4D-72E9-8541-89A5F79061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225F7B-FE9C-7C25-7C30-82A5363907A1}"/>
              </a:ext>
            </a:extLst>
          </p:cNvPr>
          <p:cNvSpPr>
            <a:spLocks noGrp="1"/>
          </p:cNvSpPr>
          <p:nvPr>
            <p:ph type="body" idx="1"/>
          </p:nvPr>
        </p:nvSpPr>
        <p:spPr/>
        <p:txBody>
          <a:bodyPr/>
          <a:lstStyle/>
          <a:p>
            <a:r>
              <a:rPr lang="en-US"/>
              <a:t>Learned a lot about my last 15 months – here’s what I would have done differently </a:t>
            </a:r>
          </a:p>
          <a:p>
            <a:endParaRPr lang="en-US"/>
          </a:p>
          <a:p>
            <a:r>
              <a:rPr lang="en-US"/>
              <a:t>This is what I experienced there – here is what I would do now</a:t>
            </a:r>
          </a:p>
          <a:p>
            <a:endParaRPr lang="en-US"/>
          </a:p>
          <a:p>
            <a:r>
              <a:rPr lang="en-US"/>
              <a:t>All they hear is how great everyone is here.</a:t>
            </a:r>
          </a:p>
          <a:p>
            <a:endParaRPr lang="en-US"/>
          </a:p>
          <a:p>
            <a:r>
              <a:rPr lang="en-US" err="1"/>
              <a:t>Im</a:t>
            </a:r>
            <a:r>
              <a:rPr lang="en-US"/>
              <a:t> really struggling – no idea how much that can do for somebody</a:t>
            </a:r>
          </a:p>
          <a:p>
            <a:endParaRPr lang="en-US"/>
          </a:p>
        </p:txBody>
      </p:sp>
      <p:sp>
        <p:nvSpPr>
          <p:cNvPr id="4" name="Slide Number Placeholder 3">
            <a:extLst>
              <a:ext uri="{FF2B5EF4-FFF2-40B4-BE49-F238E27FC236}">
                <a16:creationId xmlns:a16="http://schemas.microsoft.com/office/drawing/2014/main" id="{BAE323BC-A55A-3AA2-436E-4B78E343DA89}"/>
              </a:ext>
            </a:extLst>
          </p:cNvPr>
          <p:cNvSpPr>
            <a:spLocks noGrp="1"/>
          </p:cNvSpPr>
          <p:nvPr>
            <p:ph type="sldNum" sz="quarter" idx="5"/>
          </p:nvPr>
        </p:nvSpPr>
        <p:spPr/>
        <p:txBody>
          <a:bodyPr/>
          <a:lstStyle/>
          <a:p>
            <a:fld id="{DFC04C08-6331-4D46-804F-65965301DA06}" type="slidenum">
              <a:rPr lang="en-US" smtClean="0"/>
              <a:t>18</a:t>
            </a:fld>
            <a:endParaRPr lang="en-US"/>
          </a:p>
        </p:txBody>
      </p:sp>
    </p:spTree>
    <p:extLst>
      <p:ext uri="{BB962C8B-B14F-4D97-AF65-F5344CB8AC3E}">
        <p14:creationId xmlns:p14="http://schemas.microsoft.com/office/powerpoint/2010/main" val="4866963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FC04C08-6331-4D46-804F-65965301DA06}" type="slidenum">
              <a:rPr lang="en-US" smtClean="0"/>
              <a:t>20</a:t>
            </a:fld>
            <a:endParaRPr lang="en-US"/>
          </a:p>
        </p:txBody>
      </p:sp>
    </p:spTree>
    <p:extLst>
      <p:ext uri="{BB962C8B-B14F-4D97-AF65-F5344CB8AC3E}">
        <p14:creationId xmlns:p14="http://schemas.microsoft.com/office/powerpoint/2010/main" val="25798970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a:t>Destigmatizing – Asking about suicidal directly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71B2431-D351-4C6E-A3CF-9DFAC0E3E050}" type="slidenum">
              <a:rPr kumimoji="0" lang="cs-CZ"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cs-CZ"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017686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FC04C08-6331-4D46-804F-65965301DA0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2265308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2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2926" y="1223963"/>
            <a:ext cx="11363323" cy="2387600"/>
          </a:xfrm>
          <a:prstGeom prst="rect">
            <a:avLst/>
          </a:prstGeom>
        </p:spPr>
        <p:txBody>
          <a:bodyPr anchor="b"/>
          <a:lstStyle>
            <a:lvl1pPr algn="ctr">
              <a:defRPr sz="6000">
                <a:solidFill>
                  <a:schemeClr val="bg1"/>
                </a:solidFill>
              </a:defRPr>
            </a:lvl1pPr>
          </a:lstStyle>
          <a:p>
            <a:r>
              <a:rPr lang="en-US"/>
              <a:t>Click to edit Master title style</a:t>
            </a:r>
          </a:p>
        </p:txBody>
      </p:sp>
      <p:sp>
        <p:nvSpPr>
          <p:cNvPr id="3" name="Subtitle 2"/>
          <p:cNvSpPr>
            <a:spLocks noGrp="1"/>
          </p:cNvSpPr>
          <p:nvPr>
            <p:ph type="subTitle" idx="1"/>
          </p:nvPr>
        </p:nvSpPr>
        <p:spPr>
          <a:xfrm>
            <a:off x="542926" y="3905249"/>
            <a:ext cx="11363323" cy="1362075"/>
          </a:xfrm>
          <a:prstGeom prst="rect">
            <a:avLst/>
          </a:prstGeo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pic>
        <p:nvPicPr>
          <p:cNvPr id="10" name="Picture 9"/>
          <p:cNvPicPr>
            <a:picLocks noChangeAspect="1"/>
          </p:cNvPicPr>
          <p:nvPr userDrawn="1"/>
        </p:nvPicPr>
        <p:blipFill rotWithShape="1">
          <a:blip r:embed="rId2" cstate="print">
            <a:extLst>
              <a:ext uri="{28A0092B-C50C-407E-A947-70E740481C1C}">
                <a14:useLocalDpi xmlns:a14="http://schemas.microsoft.com/office/drawing/2010/main" val="0"/>
              </a:ext>
            </a:extLst>
          </a:blip>
          <a:srcRect r="5555" b="31461"/>
          <a:stretch/>
        </p:blipFill>
        <p:spPr>
          <a:xfrm>
            <a:off x="5003132" y="5561010"/>
            <a:ext cx="2442910" cy="740664"/>
          </a:xfrm>
          <a:prstGeom prst="rect">
            <a:avLst/>
          </a:prstGeom>
        </p:spPr>
      </p:pic>
    </p:spTree>
    <p:extLst>
      <p:ext uri="{BB962C8B-B14F-4D97-AF65-F5344CB8AC3E}">
        <p14:creationId xmlns:p14="http://schemas.microsoft.com/office/powerpoint/2010/main" val="558059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6" name="Text Placeholder 2"/>
          <p:cNvSpPr>
            <a:spLocks noGrp="1"/>
          </p:cNvSpPr>
          <p:nvPr>
            <p:ph idx="1"/>
          </p:nvPr>
        </p:nvSpPr>
        <p:spPr>
          <a:xfrm>
            <a:off x="465859" y="1825625"/>
            <a:ext cx="10515600" cy="4351338"/>
          </a:xfrm>
          <a:prstGeom prst="rect">
            <a:avLst/>
          </a:prstGeom>
        </p:spPr>
        <p:txBody>
          <a:bodyPr vert="horz" lIns="91440" tIns="45720" rIns="91440" bIns="45720" rtlCol="0">
            <a:norm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600" b="1">
                <a:solidFill>
                  <a:schemeClr val="bg1"/>
                </a:solidFill>
              </a:defRPr>
            </a:lvl1pPr>
          </a:lstStyle>
          <a:p>
            <a:endParaRPr lang="en-US"/>
          </a:p>
        </p:txBody>
      </p:sp>
      <p:sp>
        <p:nvSpPr>
          <p:cNvPr id="8"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F7F0D19A-4B3C-409B-9D18-E41B8DD432B5}" type="slidenum">
              <a:rPr lang="en-US" smtClean="0"/>
              <a:pPr/>
              <a:t>‹#›</a:t>
            </a:fld>
            <a:endParaRPr lang="en-US"/>
          </a:p>
        </p:txBody>
      </p:sp>
      <p:sp>
        <p:nvSpPr>
          <p:cNvPr id="9" name="Rectangle 8"/>
          <p:cNvSpPr/>
          <p:nvPr userDrawn="1"/>
        </p:nvSpPr>
        <p:spPr>
          <a:xfrm>
            <a:off x="465859" y="1390650"/>
            <a:ext cx="2743200" cy="914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itle 1"/>
          <p:cNvSpPr>
            <a:spLocks noGrp="1"/>
          </p:cNvSpPr>
          <p:nvPr>
            <p:ph type="title"/>
          </p:nvPr>
        </p:nvSpPr>
        <p:spPr>
          <a:xfrm>
            <a:off x="469209" y="400844"/>
            <a:ext cx="10515600" cy="1325563"/>
          </a:xfrm>
          <a:prstGeom prst="rect">
            <a:avLst/>
          </a:prstGeom>
        </p:spPr>
        <p:txBody>
          <a:bodyPr/>
          <a:lstStyle>
            <a:lvl1pPr>
              <a:defRPr baseline="0">
                <a:solidFill>
                  <a:schemeClr val="bg1"/>
                </a:solidFill>
              </a:defRPr>
            </a:lvl1pPr>
          </a:lstStyle>
          <a:p>
            <a:r>
              <a:rPr lang="en-US"/>
              <a:t>Click to edit Master title style</a:t>
            </a:r>
          </a:p>
        </p:txBody>
      </p:sp>
    </p:spTree>
    <p:extLst>
      <p:ext uri="{BB962C8B-B14F-4D97-AF65-F5344CB8AC3E}">
        <p14:creationId xmlns:p14="http://schemas.microsoft.com/office/powerpoint/2010/main" val="7095312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69209" y="400844"/>
            <a:ext cx="10515600" cy="1325563"/>
          </a:xfrm>
        </p:spPr>
        <p:txBody>
          <a:bodyPr/>
          <a:lstStyle>
            <a:lvl1pPr>
              <a:defRPr baseline="0">
                <a:solidFill>
                  <a:srgbClr val="328400"/>
                </a:solidFill>
              </a:defRPr>
            </a:lvl1pPr>
          </a:lstStyle>
          <a:p>
            <a:r>
              <a:rPr lang="en-US"/>
              <a:t>Click to edit Master title style</a:t>
            </a:r>
          </a:p>
        </p:txBody>
      </p:sp>
      <p:sp>
        <p:nvSpPr>
          <p:cNvPr id="3" name="Content Placeholder 2"/>
          <p:cNvSpPr>
            <a:spLocks noGrp="1"/>
          </p:cNvSpPr>
          <p:nvPr>
            <p:ph idx="1"/>
          </p:nvPr>
        </p:nvSpPr>
        <p:spPr>
          <a:xfrm>
            <a:off x="469209"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F0D19A-4B3C-409B-9D18-E41B8DD432B5}" type="slidenum">
              <a:rPr lang="en-US" smtClean="0"/>
              <a:t>‹#›</a:t>
            </a:fld>
            <a:endParaRPr lang="en-US"/>
          </a:p>
        </p:txBody>
      </p:sp>
    </p:spTree>
    <p:extLst>
      <p:ext uri="{BB962C8B-B14F-4D97-AF65-F5344CB8AC3E}">
        <p14:creationId xmlns:p14="http://schemas.microsoft.com/office/powerpoint/2010/main" val="40428107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12" name="Title 1"/>
          <p:cNvSpPr>
            <a:spLocks noGrp="1"/>
          </p:cNvSpPr>
          <p:nvPr>
            <p:ph type="title"/>
          </p:nvPr>
        </p:nvSpPr>
        <p:spPr>
          <a:xfrm>
            <a:off x="469209" y="400844"/>
            <a:ext cx="10515600" cy="1325563"/>
          </a:xfrm>
        </p:spPr>
        <p:txBody>
          <a:bodyPr/>
          <a:lstStyle>
            <a:lvl1pPr>
              <a:defRPr baseline="0">
                <a:solidFill>
                  <a:srgbClr val="328400"/>
                </a:solidFill>
              </a:defRPr>
            </a:lvl1pPr>
          </a:lstStyle>
          <a:p>
            <a:r>
              <a:rPr lang="en-US"/>
              <a:t>Click to edit Master title style</a:t>
            </a:r>
          </a:p>
        </p:txBody>
      </p:sp>
      <p:sp>
        <p:nvSpPr>
          <p:cNvPr id="13" name="Content Placeholder 2"/>
          <p:cNvSpPr>
            <a:spLocks noGrp="1"/>
          </p:cNvSpPr>
          <p:nvPr>
            <p:ph idx="1"/>
          </p:nvPr>
        </p:nvSpPr>
        <p:spPr>
          <a:xfrm>
            <a:off x="469209" y="1825625"/>
            <a:ext cx="5029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F0D19A-4B3C-409B-9D18-E41B8DD432B5}" type="slidenum">
              <a:rPr lang="en-US" smtClean="0"/>
              <a:t>‹#›</a:t>
            </a:fld>
            <a:endParaRPr lang="en-US"/>
          </a:p>
        </p:txBody>
      </p:sp>
      <p:sp>
        <p:nvSpPr>
          <p:cNvPr id="17" name="Content Placeholder 2"/>
          <p:cNvSpPr>
            <a:spLocks noGrp="1"/>
          </p:cNvSpPr>
          <p:nvPr>
            <p:ph idx="10"/>
          </p:nvPr>
        </p:nvSpPr>
        <p:spPr>
          <a:xfrm>
            <a:off x="5955609" y="1825625"/>
            <a:ext cx="5029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129717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4571785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68CEB0E9-B1A4-5B87-95A6-AA0D82F60A6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62" y="429"/>
            <a:ext cx="12190476" cy="6857143"/>
          </a:xfrm>
          <a:prstGeom prst="rect">
            <a:avLst/>
          </a:prstGeom>
        </p:spPr>
      </p:pic>
      <p:sp>
        <p:nvSpPr>
          <p:cNvPr id="2" name="Título 1">
            <a:extLst>
              <a:ext uri="{FF2B5EF4-FFF2-40B4-BE49-F238E27FC236}">
                <a16:creationId xmlns:a16="http://schemas.microsoft.com/office/drawing/2014/main" id="{42536422-CD51-ECA3-9778-5F30A7840719}"/>
              </a:ext>
            </a:extLst>
          </p:cNvPr>
          <p:cNvSpPr>
            <a:spLocks noGrp="1"/>
          </p:cNvSpPr>
          <p:nvPr>
            <p:ph type="ctrTitle"/>
          </p:nvPr>
        </p:nvSpPr>
        <p:spPr>
          <a:xfrm>
            <a:off x="1524000" y="1122363"/>
            <a:ext cx="9144000" cy="2387600"/>
          </a:xfrm>
        </p:spPr>
        <p:txBody>
          <a:bodyPr anchor="b"/>
          <a:lstStyle>
            <a:lvl1pPr algn="ctr">
              <a:defRPr sz="5334">
                <a:solidFill>
                  <a:schemeClr val="tx2"/>
                </a:solidFill>
                <a:latin typeface="+mj-lt"/>
              </a:defRPr>
            </a:lvl1pPr>
          </a:lstStyle>
          <a:p>
            <a:r>
              <a:rPr lang="es-MX"/>
              <a:t>Haz clic para modificar el estilo de título del patrón</a:t>
            </a:r>
            <a:endParaRPr lang="en-US"/>
          </a:p>
        </p:txBody>
      </p:sp>
      <p:sp>
        <p:nvSpPr>
          <p:cNvPr id="3" name="Subtítulo 2">
            <a:extLst>
              <a:ext uri="{FF2B5EF4-FFF2-40B4-BE49-F238E27FC236}">
                <a16:creationId xmlns:a16="http://schemas.microsoft.com/office/drawing/2014/main" id="{97B1216E-8E33-1CC1-3E9E-86AAF3D94C41}"/>
              </a:ext>
            </a:extLst>
          </p:cNvPr>
          <p:cNvSpPr>
            <a:spLocks noGrp="1"/>
          </p:cNvSpPr>
          <p:nvPr>
            <p:ph type="subTitle" idx="1"/>
          </p:nvPr>
        </p:nvSpPr>
        <p:spPr>
          <a:xfrm>
            <a:off x="1524000" y="3843867"/>
            <a:ext cx="9144000" cy="1413933"/>
          </a:xfrm>
        </p:spPr>
        <p:txBody>
          <a:bodyPr>
            <a:normAutofit/>
          </a:bodyPr>
          <a:lstStyle>
            <a:lvl1pPr marL="0" indent="0" algn="ctr">
              <a:buNone/>
              <a:defRPr sz="3600"/>
            </a:lvl1pPr>
            <a:lvl2pPr marL="457223" indent="0" algn="ctr">
              <a:buNone/>
              <a:defRPr sz="2000"/>
            </a:lvl2pPr>
            <a:lvl3pPr marL="914446" indent="0" algn="ctr">
              <a:buNone/>
              <a:defRPr sz="1800"/>
            </a:lvl3pPr>
            <a:lvl4pPr marL="1371669" indent="0" algn="ctr">
              <a:buNone/>
              <a:defRPr sz="1600"/>
            </a:lvl4pPr>
            <a:lvl5pPr marL="1828891" indent="0" algn="ctr">
              <a:buNone/>
              <a:defRPr sz="1600"/>
            </a:lvl5pPr>
            <a:lvl6pPr marL="2286114" indent="0" algn="ctr">
              <a:buNone/>
              <a:defRPr sz="1600"/>
            </a:lvl6pPr>
            <a:lvl7pPr marL="2743337" indent="0" algn="ctr">
              <a:buNone/>
              <a:defRPr sz="1600"/>
            </a:lvl7pPr>
            <a:lvl8pPr marL="3200560" indent="0" algn="ctr">
              <a:buNone/>
              <a:defRPr sz="1600"/>
            </a:lvl8pPr>
            <a:lvl9pPr marL="3657783" indent="0" algn="ctr">
              <a:buNone/>
              <a:defRPr sz="1600"/>
            </a:lvl9pPr>
          </a:lstStyle>
          <a:p>
            <a:r>
              <a:rPr lang="es-MX"/>
              <a:t>Haz clic para editar el estilo de subtítulo del patrón</a:t>
            </a:r>
            <a:endParaRPr lang="en-US"/>
          </a:p>
        </p:txBody>
      </p:sp>
      <p:sp>
        <p:nvSpPr>
          <p:cNvPr id="7" name="Freeform 2">
            <a:extLst>
              <a:ext uri="{FF2B5EF4-FFF2-40B4-BE49-F238E27FC236}">
                <a16:creationId xmlns:a16="http://schemas.microsoft.com/office/drawing/2014/main" id="{2C9566F7-9AC2-04DF-7D3F-D9E2EF576D37}"/>
              </a:ext>
            </a:extLst>
          </p:cNvPr>
          <p:cNvSpPr/>
          <p:nvPr userDrawn="1"/>
        </p:nvSpPr>
        <p:spPr>
          <a:xfrm>
            <a:off x="9803788" y="5727700"/>
            <a:ext cx="1702412" cy="735417"/>
          </a:xfrm>
          <a:custGeom>
            <a:avLst/>
            <a:gdLst/>
            <a:ahLst/>
            <a:cxnLst/>
            <a:rect l="l" t="t" r="r" b="b"/>
            <a:pathLst>
              <a:path w="2553618" h="1103125">
                <a:moveTo>
                  <a:pt x="0" y="0"/>
                </a:moveTo>
                <a:lnTo>
                  <a:pt x="2553618" y="0"/>
                </a:lnTo>
                <a:lnTo>
                  <a:pt x="2553618" y="1103125"/>
                </a:lnTo>
                <a:lnTo>
                  <a:pt x="0" y="1103125"/>
                </a:lnTo>
                <a:lnTo>
                  <a:pt x="0" y="0"/>
                </a:lnTo>
                <a:close/>
              </a:path>
            </a:pathLst>
          </a:custGeom>
          <a:blipFill>
            <a:blip r:embed="rId3"/>
            <a:stretch>
              <a:fillRect/>
            </a:stretch>
          </a:blipFill>
        </p:spPr>
        <p:txBody>
          <a:bodyPr/>
          <a:lstStyle/>
          <a:p>
            <a:endParaRPr lang="en-US" sz="1200"/>
          </a:p>
        </p:txBody>
      </p:sp>
    </p:spTree>
    <p:extLst>
      <p:ext uri="{BB962C8B-B14F-4D97-AF65-F5344CB8AC3E}">
        <p14:creationId xmlns:p14="http://schemas.microsoft.com/office/powerpoint/2010/main" val="42055854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6" name="Imagen 25">
            <a:extLst>
              <a:ext uri="{FF2B5EF4-FFF2-40B4-BE49-F238E27FC236}">
                <a16:creationId xmlns:a16="http://schemas.microsoft.com/office/drawing/2014/main" id="{B814C757-FF39-F075-22B9-3E8661D5137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524" y="857"/>
            <a:ext cx="12190476" cy="6857143"/>
          </a:xfrm>
          <a:prstGeom prst="rect">
            <a:avLst/>
          </a:prstGeom>
        </p:spPr>
      </p:pic>
      <p:grpSp>
        <p:nvGrpSpPr>
          <p:cNvPr id="7" name="Group 2">
            <a:extLst>
              <a:ext uri="{FF2B5EF4-FFF2-40B4-BE49-F238E27FC236}">
                <a16:creationId xmlns:a16="http://schemas.microsoft.com/office/drawing/2014/main" id="{13FDDC50-204A-DEDB-580A-0BE59D074E41}"/>
              </a:ext>
            </a:extLst>
          </p:cNvPr>
          <p:cNvGrpSpPr/>
          <p:nvPr userDrawn="1"/>
        </p:nvGrpSpPr>
        <p:grpSpPr>
          <a:xfrm>
            <a:off x="0" y="0"/>
            <a:ext cx="12192000" cy="249070"/>
            <a:chOff x="0" y="0"/>
            <a:chExt cx="4816593" cy="98398"/>
          </a:xfrm>
        </p:grpSpPr>
        <p:sp>
          <p:nvSpPr>
            <p:cNvPr id="8" name="Freeform 3">
              <a:extLst>
                <a:ext uri="{FF2B5EF4-FFF2-40B4-BE49-F238E27FC236}">
                  <a16:creationId xmlns:a16="http://schemas.microsoft.com/office/drawing/2014/main" id="{95A0EAA4-74C0-76BE-B4A5-9DF0AA6D149C}"/>
                </a:ext>
              </a:extLst>
            </p:cNvPr>
            <p:cNvSpPr/>
            <p:nvPr/>
          </p:nvSpPr>
          <p:spPr>
            <a:xfrm>
              <a:off x="0" y="0"/>
              <a:ext cx="4816592" cy="98398"/>
            </a:xfrm>
            <a:custGeom>
              <a:avLst/>
              <a:gdLst/>
              <a:ahLst/>
              <a:cxnLst/>
              <a:rect l="l" t="t" r="r" b="b"/>
              <a:pathLst>
                <a:path w="4816592" h="98398">
                  <a:moveTo>
                    <a:pt x="0" y="0"/>
                  </a:moveTo>
                  <a:lnTo>
                    <a:pt x="4816592" y="0"/>
                  </a:lnTo>
                  <a:lnTo>
                    <a:pt x="4816592" y="98398"/>
                  </a:lnTo>
                  <a:lnTo>
                    <a:pt x="0" y="98398"/>
                  </a:lnTo>
                  <a:close/>
                </a:path>
              </a:pathLst>
            </a:custGeom>
            <a:solidFill>
              <a:srgbClr val="328400"/>
            </a:solidFill>
          </p:spPr>
          <p:txBody>
            <a:bodyPr/>
            <a:lstStyle/>
            <a:p>
              <a:endParaRPr lang="en-US" sz="1200"/>
            </a:p>
          </p:txBody>
        </p:sp>
        <p:sp>
          <p:nvSpPr>
            <p:cNvPr id="9" name="TextBox 4">
              <a:extLst>
                <a:ext uri="{FF2B5EF4-FFF2-40B4-BE49-F238E27FC236}">
                  <a16:creationId xmlns:a16="http://schemas.microsoft.com/office/drawing/2014/main" id="{F8A4B123-DF4B-C26E-D6F9-B50D3FF4862A}"/>
                </a:ext>
              </a:extLst>
            </p:cNvPr>
            <p:cNvSpPr txBox="1"/>
            <p:nvPr/>
          </p:nvSpPr>
          <p:spPr>
            <a:xfrm>
              <a:off x="0" y="-38100"/>
              <a:ext cx="4816593" cy="136498"/>
            </a:xfrm>
            <a:prstGeom prst="rect">
              <a:avLst/>
            </a:prstGeom>
          </p:spPr>
          <p:txBody>
            <a:bodyPr lIns="50800" tIns="50800" rIns="50800" bIns="50800" rtlCol="0" anchor="ctr"/>
            <a:lstStyle/>
            <a:p>
              <a:pPr algn="ctr">
                <a:lnSpc>
                  <a:spcPts val="1400"/>
                </a:lnSpc>
              </a:pPr>
              <a:endParaRPr sz="1200"/>
            </a:p>
          </p:txBody>
        </p:sp>
      </p:grpSp>
      <p:sp>
        <p:nvSpPr>
          <p:cNvPr id="10" name="Freeform 5">
            <a:extLst>
              <a:ext uri="{FF2B5EF4-FFF2-40B4-BE49-F238E27FC236}">
                <a16:creationId xmlns:a16="http://schemas.microsoft.com/office/drawing/2014/main" id="{05CAC33B-ECF0-292B-5DC2-09E465DE37C4}"/>
              </a:ext>
            </a:extLst>
          </p:cNvPr>
          <p:cNvSpPr/>
          <p:nvPr userDrawn="1"/>
        </p:nvSpPr>
        <p:spPr>
          <a:xfrm>
            <a:off x="685800" y="1295038"/>
            <a:ext cx="2833213" cy="1223907"/>
          </a:xfrm>
          <a:custGeom>
            <a:avLst/>
            <a:gdLst/>
            <a:ahLst/>
            <a:cxnLst/>
            <a:rect l="l" t="t" r="r" b="b"/>
            <a:pathLst>
              <a:path w="4249820" h="1835860">
                <a:moveTo>
                  <a:pt x="0" y="0"/>
                </a:moveTo>
                <a:lnTo>
                  <a:pt x="4249820" y="0"/>
                </a:lnTo>
                <a:lnTo>
                  <a:pt x="4249820" y="1835859"/>
                </a:lnTo>
                <a:lnTo>
                  <a:pt x="0" y="1835859"/>
                </a:lnTo>
                <a:lnTo>
                  <a:pt x="0" y="0"/>
                </a:lnTo>
                <a:close/>
              </a:path>
            </a:pathLst>
          </a:custGeom>
          <a:blipFill>
            <a:blip r:embed="rId3"/>
            <a:stretch>
              <a:fillRect/>
            </a:stretch>
          </a:blipFill>
        </p:spPr>
        <p:txBody>
          <a:bodyPr/>
          <a:lstStyle/>
          <a:p>
            <a:endParaRPr lang="en-US" sz="1200"/>
          </a:p>
        </p:txBody>
      </p:sp>
      <p:grpSp>
        <p:nvGrpSpPr>
          <p:cNvPr id="11" name="Group 6">
            <a:extLst>
              <a:ext uri="{FF2B5EF4-FFF2-40B4-BE49-F238E27FC236}">
                <a16:creationId xmlns:a16="http://schemas.microsoft.com/office/drawing/2014/main" id="{8867A91C-6556-B14E-894B-27669658595E}"/>
              </a:ext>
            </a:extLst>
          </p:cNvPr>
          <p:cNvGrpSpPr/>
          <p:nvPr userDrawn="1"/>
        </p:nvGrpSpPr>
        <p:grpSpPr>
          <a:xfrm>
            <a:off x="685800" y="4653379"/>
            <a:ext cx="4966032" cy="444059"/>
            <a:chOff x="0" y="0"/>
            <a:chExt cx="1961889" cy="175431"/>
          </a:xfrm>
        </p:grpSpPr>
        <p:sp>
          <p:nvSpPr>
            <p:cNvPr id="12" name="Freeform 7">
              <a:extLst>
                <a:ext uri="{FF2B5EF4-FFF2-40B4-BE49-F238E27FC236}">
                  <a16:creationId xmlns:a16="http://schemas.microsoft.com/office/drawing/2014/main" id="{5A39FD2F-5748-BF13-D59D-1131F4A284DF}"/>
                </a:ext>
              </a:extLst>
            </p:cNvPr>
            <p:cNvSpPr/>
            <p:nvPr/>
          </p:nvSpPr>
          <p:spPr>
            <a:xfrm>
              <a:off x="0" y="0"/>
              <a:ext cx="1961889" cy="175431"/>
            </a:xfrm>
            <a:custGeom>
              <a:avLst/>
              <a:gdLst/>
              <a:ahLst/>
              <a:cxnLst/>
              <a:rect l="l" t="t" r="r" b="b"/>
              <a:pathLst>
                <a:path w="1961889" h="175431">
                  <a:moveTo>
                    <a:pt x="0" y="0"/>
                  </a:moveTo>
                  <a:lnTo>
                    <a:pt x="1961889" y="0"/>
                  </a:lnTo>
                  <a:lnTo>
                    <a:pt x="1961889" y="175431"/>
                  </a:lnTo>
                  <a:lnTo>
                    <a:pt x="0" y="175431"/>
                  </a:lnTo>
                  <a:close/>
                </a:path>
              </a:pathLst>
            </a:custGeom>
            <a:solidFill>
              <a:srgbClr val="D5EEA4"/>
            </a:solidFill>
          </p:spPr>
          <p:txBody>
            <a:bodyPr/>
            <a:lstStyle/>
            <a:p>
              <a:endParaRPr lang="en-US" sz="1200"/>
            </a:p>
          </p:txBody>
        </p:sp>
        <p:sp>
          <p:nvSpPr>
            <p:cNvPr id="13" name="TextBox 8">
              <a:extLst>
                <a:ext uri="{FF2B5EF4-FFF2-40B4-BE49-F238E27FC236}">
                  <a16:creationId xmlns:a16="http://schemas.microsoft.com/office/drawing/2014/main" id="{FC239EBA-FB20-7416-55EE-69F6F286C4B2}"/>
                </a:ext>
              </a:extLst>
            </p:cNvPr>
            <p:cNvSpPr txBox="1"/>
            <p:nvPr/>
          </p:nvSpPr>
          <p:spPr>
            <a:xfrm>
              <a:off x="0" y="-38100"/>
              <a:ext cx="1961889" cy="213531"/>
            </a:xfrm>
            <a:prstGeom prst="rect">
              <a:avLst/>
            </a:prstGeom>
          </p:spPr>
          <p:txBody>
            <a:bodyPr lIns="50800" tIns="50800" rIns="50800" bIns="50800" rtlCol="0" anchor="ctr"/>
            <a:lstStyle/>
            <a:p>
              <a:pPr algn="ctr">
                <a:lnSpc>
                  <a:spcPts val="1400"/>
                </a:lnSpc>
              </a:pPr>
              <a:endParaRPr sz="1200"/>
            </a:p>
          </p:txBody>
        </p:sp>
      </p:grpSp>
      <p:sp>
        <p:nvSpPr>
          <p:cNvPr id="27" name="Título 1">
            <a:extLst>
              <a:ext uri="{FF2B5EF4-FFF2-40B4-BE49-F238E27FC236}">
                <a16:creationId xmlns:a16="http://schemas.microsoft.com/office/drawing/2014/main" id="{13DF091C-5882-A91E-8209-5306E60BC16A}"/>
              </a:ext>
            </a:extLst>
          </p:cNvPr>
          <p:cNvSpPr>
            <a:spLocks noGrp="1"/>
          </p:cNvSpPr>
          <p:nvPr>
            <p:ph type="ctrTitle"/>
          </p:nvPr>
        </p:nvSpPr>
        <p:spPr>
          <a:xfrm>
            <a:off x="685800" y="2803780"/>
            <a:ext cx="8136467" cy="1655762"/>
          </a:xfrm>
        </p:spPr>
        <p:txBody>
          <a:bodyPr anchor="b"/>
          <a:lstStyle>
            <a:lvl1pPr algn="l">
              <a:defRPr sz="5000" b="1">
                <a:latin typeface="Raleway" pitchFamily="2" charset="0"/>
              </a:defRPr>
            </a:lvl1pPr>
          </a:lstStyle>
          <a:p>
            <a:r>
              <a:rPr lang="es-MX"/>
              <a:t>Haz clic para modificar el estilo de título del patrón</a:t>
            </a:r>
            <a:endParaRPr lang="en-US"/>
          </a:p>
        </p:txBody>
      </p:sp>
      <p:sp>
        <p:nvSpPr>
          <p:cNvPr id="28" name="Subtítulo 2">
            <a:extLst>
              <a:ext uri="{FF2B5EF4-FFF2-40B4-BE49-F238E27FC236}">
                <a16:creationId xmlns:a16="http://schemas.microsoft.com/office/drawing/2014/main" id="{834B7074-37FC-3B97-0A3A-1CA42FF95B0E}"/>
              </a:ext>
            </a:extLst>
          </p:cNvPr>
          <p:cNvSpPr>
            <a:spLocks noGrp="1"/>
          </p:cNvSpPr>
          <p:nvPr>
            <p:ph type="subTitle" idx="1"/>
          </p:nvPr>
        </p:nvSpPr>
        <p:spPr>
          <a:xfrm>
            <a:off x="685800" y="4654962"/>
            <a:ext cx="4966032" cy="729838"/>
          </a:xfrm>
        </p:spPr>
        <p:txBody>
          <a:bodyPr/>
          <a:lstStyle>
            <a:lvl1pPr marL="0" indent="0" algn="l">
              <a:buNone/>
              <a:defRPr sz="2400"/>
            </a:lvl1pPr>
            <a:lvl2pPr marL="457223" indent="0" algn="ctr">
              <a:buNone/>
              <a:defRPr sz="2000"/>
            </a:lvl2pPr>
            <a:lvl3pPr marL="914446" indent="0" algn="ctr">
              <a:buNone/>
              <a:defRPr sz="1800"/>
            </a:lvl3pPr>
            <a:lvl4pPr marL="1371669" indent="0" algn="ctr">
              <a:buNone/>
              <a:defRPr sz="1600"/>
            </a:lvl4pPr>
            <a:lvl5pPr marL="1828891" indent="0" algn="ctr">
              <a:buNone/>
              <a:defRPr sz="1600"/>
            </a:lvl5pPr>
            <a:lvl6pPr marL="2286114" indent="0" algn="ctr">
              <a:buNone/>
              <a:defRPr sz="1600"/>
            </a:lvl6pPr>
            <a:lvl7pPr marL="2743337" indent="0" algn="ctr">
              <a:buNone/>
              <a:defRPr sz="1600"/>
            </a:lvl7pPr>
            <a:lvl8pPr marL="3200560" indent="0" algn="ctr">
              <a:buNone/>
              <a:defRPr sz="1600"/>
            </a:lvl8pPr>
            <a:lvl9pPr marL="3657783" indent="0" algn="ctr">
              <a:buNone/>
              <a:defRPr sz="1600"/>
            </a:lvl9pPr>
          </a:lstStyle>
          <a:p>
            <a:r>
              <a:rPr lang="es-MX"/>
              <a:t>Haz clic para editar el estilo de subtítulo del patrón</a:t>
            </a:r>
            <a:endParaRPr lang="en-US"/>
          </a:p>
        </p:txBody>
      </p:sp>
    </p:spTree>
    <p:extLst>
      <p:ext uri="{BB962C8B-B14F-4D97-AF65-F5344CB8AC3E}">
        <p14:creationId xmlns:p14="http://schemas.microsoft.com/office/powerpoint/2010/main" val="11704635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68CEB0E9-B1A4-5B87-95A6-AA0D82F60A6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62" y="429"/>
            <a:ext cx="12190476" cy="6857143"/>
          </a:xfrm>
          <a:prstGeom prst="rect">
            <a:avLst/>
          </a:prstGeom>
        </p:spPr>
      </p:pic>
      <p:sp>
        <p:nvSpPr>
          <p:cNvPr id="2" name="Título 1">
            <a:extLst>
              <a:ext uri="{FF2B5EF4-FFF2-40B4-BE49-F238E27FC236}">
                <a16:creationId xmlns:a16="http://schemas.microsoft.com/office/drawing/2014/main" id="{42536422-CD51-ECA3-9778-5F30A7840719}"/>
              </a:ext>
            </a:extLst>
          </p:cNvPr>
          <p:cNvSpPr>
            <a:spLocks noGrp="1"/>
          </p:cNvSpPr>
          <p:nvPr>
            <p:ph type="ctrTitle"/>
          </p:nvPr>
        </p:nvSpPr>
        <p:spPr>
          <a:xfrm>
            <a:off x="1524000" y="1122363"/>
            <a:ext cx="9144000" cy="2387600"/>
          </a:xfrm>
        </p:spPr>
        <p:txBody>
          <a:bodyPr anchor="b"/>
          <a:lstStyle>
            <a:lvl1pPr algn="ctr">
              <a:defRPr sz="5334">
                <a:solidFill>
                  <a:schemeClr val="tx2"/>
                </a:solidFill>
                <a:latin typeface="+mj-lt"/>
              </a:defRPr>
            </a:lvl1pPr>
          </a:lstStyle>
          <a:p>
            <a:r>
              <a:rPr lang="es-MX"/>
              <a:t>Haz clic para modificar el estilo de título del patrón</a:t>
            </a:r>
            <a:endParaRPr lang="en-US"/>
          </a:p>
        </p:txBody>
      </p:sp>
      <p:sp>
        <p:nvSpPr>
          <p:cNvPr id="3" name="Subtítulo 2">
            <a:extLst>
              <a:ext uri="{FF2B5EF4-FFF2-40B4-BE49-F238E27FC236}">
                <a16:creationId xmlns:a16="http://schemas.microsoft.com/office/drawing/2014/main" id="{97B1216E-8E33-1CC1-3E9E-86AAF3D94C41}"/>
              </a:ext>
            </a:extLst>
          </p:cNvPr>
          <p:cNvSpPr>
            <a:spLocks noGrp="1"/>
          </p:cNvSpPr>
          <p:nvPr>
            <p:ph type="subTitle" idx="1"/>
          </p:nvPr>
        </p:nvSpPr>
        <p:spPr>
          <a:xfrm>
            <a:off x="1524000" y="3843867"/>
            <a:ext cx="9144000" cy="1413933"/>
          </a:xfrm>
        </p:spPr>
        <p:txBody>
          <a:bodyPr>
            <a:normAutofit/>
          </a:bodyPr>
          <a:lstStyle>
            <a:lvl1pPr marL="0" indent="0" algn="ctr">
              <a:buNone/>
              <a:defRPr sz="3600"/>
            </a:lvl1pPr>
            <a:lvl2pPr marL="457223" indent="0" algn="ctr">
              <a:buNone/>
              <a:defRPr sz="2000"/>
            </a:lvl2pPr>
            <a:lvl3pPr marL="914446" indent="0" algn="ctr">
              <a:buNone/>
              <a:defRPr sz="1800"/>
            </a:lvl3pPr>
            <a:lvl4pPr marL="1371669" indent="0" algn="ctr">
              <a:buNone/>
              <a:defRPr sz="1600"/>
            </a:lvl4pPr>
            <a:lvl5pPr marL="1828891" indent="0" algn="ctr">
              <a:buNone/>
              <a:defRPr sz="1600"/>
            </a:lvl5pPr>
            <a:lvl6pPr marL="2286114" indent="0" algn="ctr">
              <a:buNone/>
              <a:defRPr sz="1600"/>
            </a:lvl6pPr>
            <a:lvl7pPr marL="2743337" indent="0" algn="ctr">
              <a:buNone/>
              <a:defRPr sz="1600"/>
            </a:lvl7pPr>
            <a:lvl8pPr marL="3200560" indent="0" algn="ctr">
              <a:buNone/>
              <a:defRPr sz="1600"/>
            </a:lvl8pPr>
            <a:lvl9pPr marL="3657783" indent="0" algn="ctr">
              <a:buNone/>
              <a:defRPr sz="1600"/>
            </a:lvl9pPr>
          </a:lstStyle>
          <a:p>
            <a:r>
              <a:rPr lang="es-MX"/>
              <a:t>Haz clic para editar el estilo de subtítulo del patrón</a:t>
            </a:r>
            <a:endParaRPr lang="en-US"/>
          </a:p>
        </p:txBody>
      </p:sp>
      <p:sp>
        <p:nvSpPr>
          <p:cNvPr id="7" name="Freeform 2">
            <a:extLst>
              <a:ext uri="{FF2B5EF4-FFF2-40B4-BE49-F238E27FC236}">
                <a16:creationId xmlns:a16="http://schemas.microsoft.com/office/drawing/2014/main" id="{2C9566F7-9AC2-04DF-7D3F-D9E2EF576D37}"/>
              </a:ext>
            </a:extLst>
          </p:cNvPr>
          <p:cNvSpPr/>
          <p:nvPr userDrawn="1"/>
        </p:nvSpPr>
        <p:spPr>
          <a:xfrm>
            <a:off x="9803788" y="5727700"/>
            <a:ext cx="1702412" cy="735417"/>
          </a:xfrm>
          <a:custGeom>
            <a:avLst/>
            <a:gdLst/>
            <a:ahLst/>
            <a:cxnLst/>
            <a:rect l="l" t="t" r="r" b="b"/>
            <a:pathLst>
              <a:path w="2553618" h="1103125">
                <a:moveTo>
                  <a:pt x="0" y="0"/>
                </a:moveTo>
                <a:lnTo>
                  <a:pt x="2553618" y="0"/>
                </a:lnTo>
                <a:lnTo>
                  <a:pt x="2553618" y="1103125"/>
                </a:lnTo>
                <a:lnTo>
                  <a:pt x="0" y="1103125"/>
                </a:lnTo>
                <a:lnTo>
                  <a:pt x="0" y="0"/>
                </a:lnTo>
                <a:close/>
              </a:path>
            </a:pathLst>
          </a:custGeom>
          <a:blipFill>
            <a:blip r:embed="rId3"/>
            <a:stretch>
              <a:fillRect/>
            </a:stretch>
          </a:blipFill>
        </p:spPr>
        <p:txBody>
          <a:bodyPr/>
          <a:lstStyle/>
          <a:p>
            <a:endParaRPr lang="en-US" sz="1200"/>
          </a:p>
        </p:txBody>
      </p:sp>
    </p:spTree>
    <p:extLst>
      <p:ext uri="{BB962C8B-B14F-4D97-AF65-F5344CB8AC3E}">
        <p14:creationId xmlns:p14="http://schemas.microsoft.com/office/powerpoint/2010/main" val="25702256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1_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2536422-CD51-ECA3-9778-5F30A7840719}"/>
              </a:ext>
            </a:extLst>
          </p:cNvPr>
          <p:cNvSpPr>
            <a:spLocks noGrp="1"/>
          </p:cNvSpPr>
          <p:nvPr>
            <p:ph type="ctrTitle"/>
          </p:nvPr>
        </p:nvSpPr>
        <p:spPr>
          <a:xfrm>
            <a:off x="1524000" y="1122363"/>
            <a:ext cx="9144000" cy="2387600"/>
          </a:xfrm>
        </p:spPr>
        <p:txBody>
          <a:bodyPr anchor="b"/>
          <a:lstStyle>
            <a:lvl1pPr algn="ctr">
              <a:defRPr sz="5334">
                <a:solidFill>
                  <a:schemeClr val="tx2"/>
                </a:solidFill>
                <a:latin typeface="+mj-lt"/>
              </a:defRPr>
            </a:lvl1pPr>
          </a:lstStyle>
          <a:p>
            <a:r>
              <a:rPr lang="es-MX"/>
              <a:t>Haz clic para modificar el estilo de título del patrón</a:t>
            </a:r>
            <a:endParaRPr lang="en-US"/>
          </a:p>
        </p:txBody>
      </p:sp>
      <p:sp>
        <p:nvSpPr>
          <p:cNvPr id="3" name="Subtítulo 2">
            <a:extLst>
              <a:ext uri="{FF2B5EF4-FFF2-40B4-BE49-F238E27FC236}">
                <a16:creationId xmlns:a16="http://schemas.microsoft.com/office/drawing/2014/main" id="{97B1216E-8E33-1CC1-3E9E-86AAF3D94C41}"/>
              </a:ext>
            </a:extLst>
          </p:cNvPr>
          <p:cNvSpPr>
            <a:spLocks noGrp="1"/>
          </p:cNvSpPr>
          <p:nvPr>
            <p:ph type="subTitle" idx="1"/>
          </p:nvPr>
        </p:nvSpPr>
        <p:spPr>
          <a:xfrm>
            <a:off x="1524000" y="3843867"/>
            <a:ext cx="9144000" cy="1413933"/>
          </a:xfrm>
        </p:spPr>
        <p:txBody>
          <a:bodyPr>
            <a:normAutofit/>
          </a:bodyPr>
          <a:lstStyle>
            <a:lvl1pPr marL="0" indent="0" algn="ctr">
              <a:buNone/>
              <a:defRPr sz="3600"/>
            </a:lvl1pPr>
            <a:lvl2pPr marL="457223" indent="0" algn="ctr">
              <a:buNone/>
              <a:defRPr sz="2000"/>
            </a:lvl2pPr>
            <a:lvl3pPr marL="914446" indent="0" algn="ctr">
              <a:buNone/>
              <a:defRPr sz="1800"/>
            </a:lvl3pPr>
            <a:lvl4pPr marL="1371669" indent="0" algn="ctr">
              <a:buNone/>
              <a:defRPr sz="1600"/>
            </a:lvl4pPr>
            <a:lvl5pPr marL="1828891" indent="0" algn="ctr">
              <a:buNone/>
              <a:defRPr sz="1600"/>
            </a:lvl5pPr>
            <a:lvl6pPr marL="2286114" indent="0" algn="ctr">
              <a:buNone/>
              <a:defRPr sz="1600"/>
            </a:lvl6pPr>
            <a:lvl7pPr marL="2743337" indent="0" algn="ctr">
              <a:buNone/>
              <a:defRPr sz="1600"/>
            </a:lvl7pPr>
            <a:lvl8pPr marL="3200560" indent="0" algn="ctr">
              <a:buNone/>
              <a:defRPr sz="1600"/>
            </a:lvl8pPr>
            <a:lvl9pPr marL="3657783" indent="0" algn="ctr">
              <a:buNone/>
              <a:defRPr sz="1600"/>
            </a:lvl9pPr>
          </a:lstStyle>
          <a:p>
            <a:r>
              <a:rPr lang="es-MX"/>
              <a:t>Haz clic para editar el estilo de subtítulo del patrón</a:t>
            </a:r>
            <a:endParaRPr lang="en-US"/>
          </a:p>
        </p:txBody>
      </p:sp>
      <p:sp>
        <p:nvSpPr>
          <p:cNvPr id="7" name="Freeform 2">
            <a:extLst>
              <a:ext uri="{FF2B5EF4-FFF2-40B4-BE49-F238E27FC236}">
                <a16:creationId xmlns:a16="http://schemas.microsoft.com/office/drawing/2014/main" id="{2C9566F7-9AC2-04DF-7D3F-D9E2EF576D37}"/>
              </a:ext>
            </a:extLst>
          </p:cNvPr>
          <p:cNvSpPr/>
          <p:nvPr userDrawn="1"/>
        </p:nvSpPr>
        <p:spPr>
          <a:xfrm>
            <a:off x="9803788" y="5727700"/>
            <a:ext cx="1702412" cy="735417"/>
          </a:xfrm>
          <a:custGeom>
            <a:avLst/>
            <a:gdLst/>
            <a:ahLst/>
            <a:cxnLst/>
            <a:rect l="l" t="t" r="r" b="b"/>
            <a:pathLst>
              <a:path w="2553618" h="1103125">
                <a:moveTo>
                  <a:pt x="0" y="0"/>
                </a:moveTo>
                <a:lnTo>
                  <a:pt x="2553618" y="0"/>
                </a:lnTo>
                <a:lnTo>
                  <a:pt x="2553618" y="1103125"/>
                </a:lnTo>
                <a:lnTo>
                  <a:pt x="0" y="1103125"/>
                </a:lnTo>
                <a:lnTo>
                  <a:pt x="0" y="0"/>
                </a:lnTo>
                <a:close/>
              </a:path>
            </a:pathLst>
          </a:custGeom>
          <a:blipFill>
            <a:blip r:embed="rId2"/>
            <a:stretch>
              <a:fillRect/>
            </a:stretch>
          </a:blipFill>
        </p:spPr>
        <p:txBody>
          <a:bodyPr/>
          <a:lstStyle/>
          <a:p>
            <a:endParaRPr lang="en-US" sz="1200"/>
          </a:p>
        </p:txBody>
      </p:sp>
    </p:spTree>
    <p:extLst>
      <p:ext uri="{BB962C8B-B14F-4D97-AF65-F5344CB8AC3E}">
        <p14:creationId xmlns:p14="http://schemas.microsoft.com/office/powerpoint/2010/main" val="36762186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pic>
        <p:nvPicPr>
          <p:cNvPr id="14" name="Imagen 13">
            <a:extLst>
              <a:ext uri="{FF2B5EF4-FFF2-40B4-BE49-F238E27FC236}">
                <a16:creationId xmlns:a16="http://schemas.microsoft.com/office/drawing/2014/main" id="{62FCA882-5296-453D-65DA-CAA6C24819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62" y="429"/>
            <a:ext cx="12190476" cy="6857143"/>
          </a:xfrm>
          <a:prstGeom prst="rect">
            <a:avLst/>
          </a:prstGeom>
        </p:spPr>
      </p:pic>
      <p:sp>
        <p:nvSpPr>
          <p:cNvPr id="2" name="Título 1">
            <a:extLst>
              <a:ext uri="{FF2B5EF4-FFF2-40B4-BE49-F238E27FC236}">
                <a16:creationId xmlns:a16="http://schemas.microsoft.com/office/drawing/2014/main" id="{62021A74-C31C-9016-758B-66BC2F3B355E}"/>
              </a:ext>
            </a:extLst>
          </p:cNvPr>
          <p:cNvSpPr>
            <a:spLocks noGrp="1"/>
          </p:cNvSpPr>
          <p:nvPr>
            <p:ph type="title"/>
          </p:nvPr>
        </p:nvSpPr>
        <p:spPr>
          <a:xfrm>
            <a:off x="838200" y="875720"/>
            <a:ext cx="10515600" cy="1325563"/>
          </a:xfrm>
        </p:spPr>
        <p:txBody>
          <a:bodyPr/>
          <a:lstStyle/>
          <a:p>
            <a:r>
              <a:rPr lang="es-MX"/>
              <a:t>Haz clic para modificar el estilo de título del patrón</a:t>
            </a:r>
            <a:endParaRPr lang="en-US"/>
          </a:p>
        </p:txBody>
      </p:sp>
      <p:sp>
        <p:nvSpPr>
          <p:cNvPr id="3" name="Marcador de contenido 2">
            <a:extLst>
              <a:ext uri="{FF2B5EF4-FFF2-40B4-BE49-F238E27FC236}">
                <a16:creationId xmlns:a16="http://schemas.microsoft.com/office/drawing/2014/main" id="{8EBA989F-0892-D3A7-A95B-A5F40AD612B2}"/>
              </a:ext>
            </a:extLst>
          </p:cNvPr>
          <p:cNvSpPr>
            <a:spLocks noGrp="1"/>
          </p:cNvSpPr>
          <p:nvPr>
            <p:ph idx="1"/>
          </p:nvPr>
        </p:nvSpPr>
        <p:spPr>
          <a:xfrm>
            <a:off x="838200" y="2394052"/>
            <a:ext cx="10515600" cy="3160082"/>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7" name="Freeform 2">
            <a:extLst>
              <a:ext uri="{FF2B5EF4-FFF2-40B4-BE49-F238E27FC236}">
                <a16:creationId xmlns:a16="http://schemas.microsoft.com/office/drawing/2014/main" id="{CB7CB469-5A27-E176-DAB5-D095C2A6C0B8}"/>
              </a:ext>
            </a:extLst>
          </p:cNvPr>
          <p:cNvSpPr/>
          <p:nvPr userDrawn="1"/>
        </p:nvSpPr>
        <p:spPr>
          <a:xfrm>
            <a:off x="9803788" y="5727700"/>
            <a:ext cx="1702412" cy="735417"/>
          </a:xfrm>
          <a:custGeom>
            <a:avLst/>
            <a:gdLst/>
            <a:ahLst/>
            <a:cxnLst/>
            <a:rect l="l" t="t" r="r" b="b"/>
            <a:pathLst>
              <a:path w="2553618" h="1103125">
                <a:moveTo>
                  <a:pt x="0" y="0"/>
                </a:moveTo>
                <a:lnTo>
                  <a:pt x="2553618" y="0"/>
                </a:lnTo>
                <a:lnTo>
                  <a:pt x="2553618" y="1103125"/>
                </a:lnTo>
                <a:lnTo>
                  <a:pt x="0" y="1103125"/>
                </a:lnTo>
                <a:lnTo>
                  <a:pt x="0" y="0"/>
                </a:lnTo>
                <a:close/>
              </a:path>
            </a:pathLst>
          </a:custGeom>
          <a:blipFill>
            <a:blip r:embed="rId3"/>
            <a:stretch>
              <a:fillRect/>
            </a:stretch>
          </a:blipFill>
        </p:spPr>
        <p:txBody>
          <a:bodyPr/>
          <a:lstStyle/>
          <a:p>
            <a:endParaRPr lang="en-US" sz="1200"/>
          </a:p>
        </p:txBody>
      </p:sp>
    </p:spTree>
    <p:extLst>
      <p:ext uri="{BB962C8B-B14F-4D97-AF65-F5344CB8AC3E}">
        <p14:creationId xmlns:p14="http://schemas.microsoft.com/office/powerpoint/2010/main" val="558372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4_Título y objetos">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45F89937-243A-87A6-194C-1D4FAD15BCF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62" y="429"/>
            <a:ext cx="12190476" cy="6857143"/>
          </a:xfrm>
          <a:prstGeom prst="rect">
            <a:avLst/>
          </a:prstGeom>
        </p:spPr>
      </p:pic>
      <p:sp>
        <p:nvSpPr>
          <p:cNvPr id="2" name="Título 1">
            <a:extLst>
              <a:ext uri="{FF2B5EF4-FFF2-40B4-BE49-F238E27FC236}">
                <a16:creationId xmlns:a16="http://schemas.microsoft.com/office/drawing/2014/main" id="{62021A74-C31C-9016-758B-66BC2F3B355E}"/>
              </a:ext>
            </a:extLst>
          </p:cNvPr>
          <p:cNvSpPr>
            <a:spLocks noGrp="1"/>
          </p:cNvSpPr>
          <p:nvPr>
            <p:ph type="title"/>
          </p:nvPr>
        </p:nvSpPr>
        <p:spPr>
          <a:xfrm>
            <a:off x="838200" y="875720"/>
            <a:ext cx="10515600" cy="1325563"/>
          </a:xfrm>
        </p:spPr>
        <p:txBody>
          <a:bodyPr/>
          <a:lstStyle/>
          <a:p>
            <a:r>
              <a:rPr lang="es-MX"/>
              <a:t>Haz clic para modificar el estilo de título del patrón</a:t>
            </a:r>
            <a:endParaRPr lang="en-US"/>
          </a:p>
        </p:txBody>
      </p:sp>
      <p:sp>
        <p:nvSpPr>
          <p:cNvPr id="3" name="Marcador de contenido 2">
            <a:extLst>
              <a:ext uri="{FF2B5EF4-FFF2-40B4-BE49-F238E27FC236}">
                <a16:creationId xmlns:a16="http://schemas.microsoft.com/office/drawing/2014/main" id="{8EBA989F-0892-D3A7-A95B-A5F40AD612B2}"/>
              </a:ext>
            </a:extLst>
          </p:cNvPr>
          <p:cNvSpPr>
            <a:spLocks noGrp="1"/>
          </p:cNvSpPr>
          <p:nvPr>
            <p:ph idx="1"/>
          </p:nvPr>
        </p:nvSpPr>
        <p:spPr>
          <a:xfrm>
            <a:off x="838200" y="2394052"/>
            <a:ext cx="10515600" cy="3160082"/>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7" name="Freeform 2">
            <a:extLst>
              <a:ext uri="{FF2B5EF4-FFF2-40B4-BE49-F238E27FC236}">
                <a16:creationId xmlns:a16="http://schemas.microsoft.com/office/drawing/2014/main" id="{CB7CB469-5A27-E176-DAB5-D095C2A6C0B8}"/>
              </a:ext>
            </a:extLst>
          </p:cNvPr>
          <p:cNvSpPr/>
          <p:nvPr userDrawn="1"/>
        </p:nvSpPr>
        <p:spPr>
          <a:xfrm>
            <a:off x="9803788" y="5727700"/>
            <a:ext cx="1702412" cy="735417"/>
          </a:xfrm>
          <a:custGeom>
            <a:avLst/>
            <a:gdLst/>
            <a:ahLst/>
            <a:cxnLst/>
            <a:rect l="l" t="t" r="r" b="b"/>
            <a:pathLst>
              <a:path w="2553618" h="1103125">
                <a:moveTo>
                  <a:pt x="0" y="0"/>
                </a:moveTo>
                <a:lnTo>
                  <a:pt x="2553618" y="0"/>
                </a:lnTo>
                <a:lnTo>
                  <a:pt x="2553618" y="1103125"/>
                </a:lnTo>
                <a:lnTo>
                  <a:pt x="0" y="1103125"/>
                </a:lnTo>
                <a:lnTo>
                  <a:pt x="0" y="0"/>
                </a:lnTo>
                <a:close/>
              </a:path>
            </a:pathLst>
          </a:custGeom>
          <a:blipFill>
            <a:blip r:embed="rId3"/>
            <a:stretch>
              <a:fillRect/>
            </a:stretch>
          </a:blipFill>
        </p:spPr>
        <p:txBody>
          <a:bodyPr/>
          <a:lstStyle/>
          <a:p>
            <a:endParaRPr lang="en-US" sz="1200"/>
          </a:p>
        </p:txBody>
      </p:sp>
    </p:spTree>
    <p:extLst>
      <p:ext uri="{BB962C8B-B14F-4D97-AF65-F5344CB8AC3E}">
        <p14:creationId xmlns:p14="http://schemas.microsoft.com/office/powerpoint/2010/main" val="17173595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5_Título y objetos">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F6A40564-F61D-6098-D592-9135853BEB4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62" y="429"/>
            <a:ext cx="12190476" cy="6857143"/>
          </a:xfrm>
          <a:prstGeom prst="rect">
            <a:avLst/>
          </a:prstGeom>
        </p:spPr>
      </p:pic>
      <p:sp>
        <p:nvSpPr>
          <p:cNvPr id="2" name="Título 1">
            <a:extLst>
              <a:ext uri="{FF2B5EF4-FFF2-40B4-BE49-F238E27FC236}">
                <a16:creationId xmlns:a16="http://schemas.microsoft.com/office/drawing/2014/main" id="{62021A74-C31C-9016-758B-66BC2F3B355E}"/>
              </a:ext>
            </a:extLst>
          </p:cNvPr>
          <p:cNvSpPr>
            <a:spLocks noGrp="1"/>
          </p:cNvSpPr>
          <p:nvPr>
            <p:ph type="title"/>
          </p:nvPr>
        </p:nvSpPr>
        <p:spPr>
          <a:xfrm>
            <a:off x="838200" y="875720"/>
            <a:ext cx="10515600" cy="1325563"/>
          </a:xfrm>
        </p:spPr>
        <p:txBody>
          <a:bodyPr/>
          <a:lstStyle/>
          <a:p>
            <a:r>
              <a:rPr lang="es-MX"/>
              <a:t>Haz clic para modificar el estilo de título del patrón</a:t>
            </a:r>
            <a:endParaRPr lang="en-US"/>
          </a:p>
        </p:txBody>
      </p:sp>
      <p:sp>
        <p:nvSpPr>
          <p:cNvPr id="3" name="Marcador de contenido 2">
            <a:extLst>
              <a:ext uri="{FF2B5EF4-FFF2-40B4-BE49-F238E27FC236}">
                <a16:creationId xmlns:a16="http://schemas.microsoft.com/office/drawing/2014/main" id="{8EBA989F-0892-D3A7-A95B-A5F40AD612B2}"/>
              </a:ext>
            </a:extLst>
          </p:cNvPr>
          <p:cNvSpPr>
            <a:spLocks noGrp="1"/>
          </p:cNvSpPr>
          <p:nvPr>
            <p:ph idx="1"/>
          </p:nvPr>
        </p:nvSpPr>
        <p:spPr>
          <a:xfrm>
            <a:off x="838200" y="2394052"/>
            <a:ext cx="10515600" cy="3160082"/>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7" name="Freeform 2">
            <a:extLst>
              <a:ext uri="{FF2B5EF4-FFF2-40B4-BE49-F238E27FC236}">
                <a16:creationId xmlns:a16="http://schemas.microsoft.com/office/drawing/2014/main" id="{CB7CB469-5A27-E176-DAB5-D095C2A6C0B8}"/>
              </a:ext>
            </a:extLst>
          </p:cNvPr>
          <p:cNvSpPr/>
          <p:nvPr userDrawn="1"/>
        </p:nvSpPr>
        <p:spPr>
          <a:xfrm>
            <a:off x="9803788" y="5727700"/>
            <a:ext cx="1702412" cy="735417"/>
          </a:xfrm>
          <a:custGeom>
            <a:avLst/>
            <a:gdLst/>
            <a:ahLst/>
            <a:cxnLst/>
            <a:rect l="l" t="t" r="r" b="b"/>
            <a:pathLst>
              <a:path w="2553618" h="1103125">
                <a:moveTo>
                  <a:pt x="0" y="0"/>
                </a:moveTo>
                <a:lnTo>
                  <a:pt x="2553618" y="0"/>
                </a:lnTo>
                <a:lnTo>
                  <a:pt x="2553618" y="1103125"/>
                </a:lnTo>
                <a:lnTo>
                  <a:pt x="0" y="1103125"/>
                </a:lnTo>
                <a:lnTo>
                  <a:pt x="0" y="0"/>
                </a:lnTo>
                <a:close/>
              </a:path>
            </a:pathLst>
          </a:custGeom>
          <a:blipFill>
            <a:blip r:embed="rId3"/>
            <a:stretch>
              <a:fillRect/>
            </a:stretch>
          </a:blipFill>
        </p:spPr>
        <p:txBody>
          <a:bodyPr/>
          <a:lstStyle/>
          <a:p>
            <a:endParaRPr lang="en-US" sz="1200"/>
          </a:p>
        </p:txBody>
      </p:sp>
    </p:spTree>
    <p:extLst>
      <p:ext uri="{BB962C8B-B14F-4D97-AF65-F5344CB8AC3E}">
        <p14:creationId xmlns:p14="http://schemas.microsoft.com/office/powerpoint/2010/main" val="11553434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3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2021A74-C31C-9016-758B-66BC2F3B355E}"/>
              </a:ext>
            </a:extLst>
          </p:cNvPr>
          <p:cNvSpPr>
            <a:spLocks noGrp="1"/>
          </p:cNvSpPr>
          <p:nvPr>
            <p:ph type="title"/>
          </p:nvPr>
        </p:nvSpPr>
        <p:spPr>
          <a:xfrm>
            <a:off x="838200" y="875720"/>
            <a:ext cx="10515600" cy="1325563"/>
          </a:xfrm>
        </p:spPr>
        <p:txBody>
          <a:bodyPr/>
          <a:lstStyle/>
          <a:p>
            <a:r>
              <a:rPr lang="es-MX"/>
              <a:t>Haz clic para modificar el estilo de título del patrón</a:t>
            </a:r>
            <a:endParaRPr lang="en-US"/>
          </a:p>
        </p:txBody>
      </p:sp>
      <p:sp>
        <p:nvSpPr>
          <p:cNvPr id="3" name="Marcador de contenido 2">
            <a:extLst>
              <a:ext uri="{FF2B5EF4-FFF2-40B4-BE49-F238E27FC236}">
                <a16:creationId xmlns:a16="http://schemas.microsoft.com/office/drawing/2014/main" id="{8EBA989F-0892-D3A7-A95B-A5F40AD612B2}"/>
              </a:ext>
            </a:extLst>
          </p:cNvPr>
          <p:cNvSpPr>
            <a:spLocks noGrp="1"/>
          </p:cNvSpPr>
          <p:nvPr>
            <p:ph idx="1"/>
          </p:nvPr>
        </p:nvSpPr>
        <p:spPr>
          <a:xfrm>
            <a:off x="838200" y="2394052"/>
            <a:ext cx="10515600" cy="3160082"/>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7" name="Freeform 2">
            <a:extLst>
              <a:ext uri="{FF2B5EF4-FFF2-40B4-BE49-F238E27FC236}">
                <a16:creationId xmlns:a16="http://schemas.microsoft.com/office/drawing/2014/main" id="{CB7CB469-5A27-E176-DAB5-D095C2A6C0B8}"/>
              </a:ext>
            </a:extLst>
          </p:cNvPr>
          <p:cNvSpPr/>
          <p:nvPr userDrawn="1"/>
        </p:nvSpPr>
        <p:spPr>
          <a:xfrm>
            <a:off x="9803788" y="5727700"/>
            <a:ext cx="1702412" cy="735417"/>
          </a:xfrm>
          <a:custGeom>
            <a:avLst/>
            <a:gdLst/>
            <a:ahLst/>
            <a:cxnLst/>
            <a:rect l="l" t="t" r="r" b="b"/>
            <a:pathLst>
              <a:path w="2553618" h="1103125">
                <a:moveTo>
                  <a:pt x="0" y="0"/>
                </a:moveTo>
                <a:lnTo>
                  <a:pt x="2553618" y="0"/>
                </a:lnTo>
                <a:lnTo>
                  <a:pt x="2553618" y="1103125"/>
                </a:lnTo>
                <a:lnTo>
                  <a:pt x="0" y="1103125"/>
                </a:lnTo>
                <a:lnTo>
                  <a:pt x="0" y="0"/>
                </a:lnTo>
                <a:close/>
              </a:path>
            </a:pathLst>
          </a:custGeom>
          <a:blipFill>
            <a:blip r:embed="rId2"/>
            <a:stretch>
              <a:fillRect/>
            </a:stretch>
          </a:blipFill>
        </p:spPr>
        <p:txBody>
          <a:bodyPr/>
          <a:lstStyle/>
          <a:p>
            <a:endParaRPr lang="en-US" sz="1200"/>
          </a:p>
        </p:txBody>
      </p:sp>
    </p:spTree>
    <p:extLst>
      <p:ext uri="{BB962C8B-B14F-4D97-AF65-F5344CB8AC3E}">
        <p14:creationId xmlns:p14="http://schemas.microsoft.com/office/powerpoint/2010/main" val="26778197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1_Título y objetos">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52B4DDFD-8C79-88D8-399F-5F388954D09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62" y="429"/>
            <a:ext cx="12190476" cy="6857143"/>
          </a:xfrm>
          <a:prstGeom prst="rect">
            <a:avLst/>
          </a:prstGeom>
        </p:spPr>
      </p:pic>
      <p:sp>
        <p:nvSpPr>
          <p:cNvPr id="2" name="Título 1">
            <a:extLst>
              <a:ext uri="{FF2B5EF4-FFF2-40B4-BE49-F238E27FC236}">
                <a16:creationId xmlns:a16="http://schemas.microsoft.com/office/drawing/2014/main" id="{62021A74-C31C-9016-758B-66BC2F3B355E}"/>
              </a:ext>
            </a:extLst>
          </p:cNvPr>
          <p:cNvSpPr>
            <a:spLocks noGrp="1"/>
          </p:cNvSpPr>
          <p:nvPr>
            <p:ph type="title"/>
          </p:nvPr>
        </p:nvSpPr>
        <p:spPr>
          <a:xfrm>
            <a:off x="838200" y="534459"/>
            <a:ext cx="7984067" cy="1325563"/>
          </a:xfrm>
        </p:spPr>
        <p:txBody>
          <a:bodyPr/>
          <a:lstStyle/>
          <a:p>
            <a:r>
              <a:rPr lang="es-MX"/>
              <a:t>Haz clic para modificar el estilo de título del patrón</a:t>
            </a:r>
            <a:endParaRPr lang="en-US"/>
          </a:p>
        </p:txBody>
      </p:sp>
      <p:sp>
        <p:nvSpPr>
          <p:cNvPr id="3" name="Marcador de contenido 2">
            <a:extLst>
              <a:ext uri="{FF2B5EF4-FFF2-40B4-BE49-F238E27FC236}">
                <a16:creationId xmlns:a16="http://schemas.microsoft.com/office/drawing/2014/main" id="{8EBA989F-0892-D3A7-A95B-A5F40AD612B2}"/>
              </a:ext>
            </a:extLst>
          </p:cNvPr>
          <p:cNvSpPr>
            <a:spLocks noGrp="1"/>
          </p:cNvSpPr>
          <p:nvPr>
            <p:ph idx="1"/>
          </p:nvPr>
        </p:nvSpPr>
        <p:spPr>
          <a:xfrm>
            <a:off x="838200" y="2133600"/>
            <a:ext cx="7984067" cy="4043363"/>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7" name="Freeform 2">
            <a:extLst>
              <a:ext uri="{FF2B5EF4-FFF2-40B4-BE49-F238E27FC236}">
                <a16:creationId xmlns:a16="http://schemas.microsoft.com/office/drawing/2014/main" id="{CB7CB469-5A27-E176-DAB5-D095C2A6C0B8}"/>
              </a:ext>
            </a:extLst>
          </p:cNvPr>
          <p:cNvSpPr/>
          <p:nvPr userDrawn="1"/>
        </p:nvSpPr>
        <p:spPr>
          <a:xfrm>
            <a:off x="9803788" y="5727700"/>
            <a:ext cx="1702412" cy="735417"/>
          </a:xfrm>
          <a:custGeom>
            <a:avLst/>
            <a:gdLst/>
            <a:ahLst/>
            <a:cxnLst/>
            <a:rect l="l" t="t" r="r" b="b"/>
            <a:pathLst>
              <a:path w="2553618" h="1103125">
                <a:moveTo>
                  <a:pt x="0" y="0"/>
                </a:moveTo>
                <a:lnTo>
                  <a:pt x="2553618" y="0"/>
                </a:lnTo>
                <a:lnTo>
                  <a:pt x="2553618" y="1103125"/>
                </a:lnTo>
                <a:lnTo>
                  <a:pt x="0" y="1103125"/>
                </a:lnTo>
                <a:lnTo>
                  <a:pt x="0" y="0"/>
                </a:lnTo>
                <a:close/>
              </a:path>
            </a:pathLst>
          </a:custGeom>
          <a:blipFill>
            <a:blip r:embed="rId3"/>
            <a:stretch>
              <a:fillRect/>
            </a:stretch>
          </a:blipFill>
        </p:spPr>
        <p:txBody>
          <a:bodyPr/>
          <a:lstStyle/>
          <a:p>
            <a:endParaRPr lang="en-US" sz="1200"/>
          </a:p>
        </p:txBody>
      </p:sp>
    </p:spTree>
    <p:extLst>
      <p:ext uri="{BB962C8B-B14F-4D97-AF65-F5344CB8AC3E}">
        <p14:creationId xmlns:p14="http://schemas.microsoft.com/office/powerpoint/2010/main" val="30161958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2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2021A74-C31C-9016-758B-66BC2F3B355E}"/>
              </a:ext>
            </a:extLst>
          </p:cNvPr>
          <p:cNvSpPr>
            <a:spLocks noGrp="1"/>
          </p:cNvSpPr>
          <p:nvPr>
            <p:ph type="title"/>
          </p:nvPr>
        </p:nvSpPr>
        <p:spPr/>
        <p:txBody>
          <a:bodyPr/>
          <a:lstStyle/>
          <a:p>
            <a:r>
              <a:rPr lang="es-MX"/>
              <a:t>Haz clic para modificar el estilo de título del patrón</a:t>
            </a:r>
            <a:endParaRPr lang="en-US"/>
          </a:p>
        </p:txBody>
      </p:sp>
      <p:sp>
        <p:nvSpPr>
          <p:cNvPr id="3" name="Marcador de contenido 2">
            <a:extLst>
              <a:ext uri="{FF2B5EF4-FFF2-40B4-BE49-F238E27FC236}">
                <a16:creationId xmlns:a16="http://schemas.microsoft.com/office/drawing/2014/main" id="{8EBA989F-0892-D3A7-A95B-A5F40AD612B2}"/>
              </a:ext>
            </a:extLst>
          </p:cNvPr>
          <p:cNvSpPr>
            <a:spLocks noGrp="1"/>
          </p:cNvSpPr>
          <p:nvPr>
            <p:ph idx="1"/>
          </p:nvPr>
        </p:nvSpPr>
        <p:spPr>
          <a:xfrm>
            <a:off x="838200" y="2133600"/>
            <a:ext cx="10515600" cy="3335867"/>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7" name="Freeform 2">
            <a:extLst>
              <a:ext uri="{FF2B5EF4-FFF2-40B4-BE49-F238E27FC236}">
                <a16:creationId xmlns:a16="http://schemas.microsoft.com/office/drawing/2014/main" id="{CB7CB469-5A27-E176-DAB5-D095C2A6C0B8}"/>
              </a:ext>
            </a:extLst>
          </p:cNvPr>
          <p:cNvSpPr/>
          <p:nvPr userDrawn="1"/>
        </p:nvSpPr>
        <p:spPr>
          <a:xfrm>
            <a:off x="9803788" y="5727700"/>
            <a:ext cx="1702412" cy="735417"/>
          </a:xfrm>
          <a:custGeom>
            <a:avLst/>
            <a:gdLst/>
            <a:ahLst/>
            <a:cxnLst/>
            <a:rect l="l" t="t" r="r" b="b"/>
            <a:pathLst>
              <a:path w="2553618" h="1103125">
                <a:moveTo>
                  <a:pt x="0" y="0"/>
                </a:moveTo>
                <a:lnTo>
                  <a:pt x="2553618" y="0"/>
                </a:lnTo>
                <a:lnTo>
                  <a:pt x="2553618" y="1103125"/>
                </a:lnTo>
                <a:lnTo>
                  <a:pt x="0" y="1103125"/>
                </a:lnTo>
                <a:lnTo>
                  <a:pt x="0" y="0"/>
                </a:lnTo>
                <a:close/>
              </a:path>
            </a:pathLst>
          </a:custGeom>
          <a:blipFill>
            <a:blip r:embed="rId2"/>
            <a:stretch>
              <a:fillRect/>
            </a:stretch>
          </a:blipFill>
        </p:spPr>
        <p:txBody>
          <a:bodyPr/>
          <a:lstStyle/>
          <a:p>
            <a:endParaRPr lang="en-US" sz="1200"/>
          </a:p>
        </p:txBody>
      </p:sp>
    </p:spTree>
    <p:extLst>
      <p:ext uri="{BB962C8B-B14F-4D97-AF65-F5344CB8AC3E}">
        <p14:creationId xmlns:p14="http://schemas.microsoft.com/office/powerpoint/2010/main" val="22284744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6_Título y objetos">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3CC3B620-2284-F0F7-BD44-B536AF0538F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62" y="429"/>
            <a:ext cx="12190476" cy="6857143"/>
          </a:xfrm>
          <a:prstGeom prst="rect">
            <a:avLst/>
          </a:prstGeom>
        </p:spPr>
      </p:pic>
      <p:sp>
        <p:nvSpPr>
          <p:cNvPr id="2" name="Título 1">
            <a:extLst>
              <a:ext uri="{FF2B5EF4-FFF2-40B4-BE49-F238E27FC236}">
                <a16:creationId xmlns:a16="http://schemas.microsoft.com/office/drawing/2014/main" id="{62021A74-C31C-9016-758B-66BC2F3B355E}"/>
              </a:ext>
            </a:extLst>
          </p:cNvPr>
          <p:cNvSpPr>
            <a:spLocks noGrp="1"/>
          </p:cNvSpPr>
          <p:nvPr>
            <p:ph type="title"/>
          </p:nvPr>
        </p:nvSpPr>
        <p:spPr/>
        <p:txBody>
          <a:bodyPr/>
          <a:lstStyle/>
          <a:p>
            <a:r>
              <a:rPr lang="es-MX"/>
              <a:t>Haz clic para modificar el estilo de título del patrón</a:t>
            </a:r>
            <a:endParaRPr lang="en-US"/>
          </a:p>
        </p:txBody>
      </p:sp>
      <p:sp>
        <p:nvSpPr>
          <p:cNvPr id="3" name="Marcador de contenido 2">
            <a:extLst>
              <a:ext uri="{FF2B5EF4-FFF2-40B4-BE49-F238E27FC236}">
                <a16:creationId xmlns:a16="http://schemas.microsoft.com/office/drawing/2014/main" id="{8EBA989F-0892-D3A7-A95B-A5F40AD612B2}"/>
              </a:ext>
            </a:extLst>
          </p:cNvPr>
          <p:cNvSpPr>
            <a:spLocks noGrp="1"/>
          </p:cNvSpPr>
          <p:nvPr>
            <p:ph idx="1"/>
          </p:nvPr>
        </p:nvSpPr>
        <p:spPr>
          <a:xfrm>
            <a:off x="838200" y="2133600"/>
            <a:ext cx="10515600" cy="3335867"/>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Tree>
    <p:extLst>
      <p:ext uri="{BB962C8B-B14F-4D97-AF65-F5344CB8AC3E}">
        <p14:creationId xmlns:p14="http://schemas.microsoft.com/office/powerpoint/2010/main" val="18650669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7_Título y objetos">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2D76C5D3-0AE2-0C03-AB2E-3C13BA46DDA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62" y="429"/>
            <a:ext cx="12190476" cy="6857143"/>
          </a:xfrm>
          <a:prstGeom prst="rect">
            <a:avLst/>
          </a:prstGeom>
        </p:spPr>
      </p:pic>
      <p:sp>
        <p:nvSpPr>
          <p:cNvPr id="2" name="Título 1">
            <a:extLst>
              <a:ext uri="{FF2B5EF4-FFF2-40B4-BE49-F238E27FC236}">
                <a16:creationId xmlns:a16="http://schemas.microsoft.com/office/drawing/2014/main" id="{62021A74-C31C-9016-758B-66BC2F3B355E}"/>
              </a:ext>
            </a:extLst>
          </p:cNvPr>
          <p:cNvSpPr>
            <a:spLocks noGrp="1"/>
          </p:cNvSpPr>
          <p:nvPr>
            <p:ph type="title"/>
          </p:nvPr>
        </p:nvSpPr>
        <p:spPr/>
        <p:txBody>
          <a:bodyPr/>
          <a:lstStyle/>
          <a:p>
            <a:r>
              <a:rPr lang="es-MX"/>
              <a:t>Haz clic para modificar el estilo de título del patrón</a:t>
            </a:r>
            <a:endParaRPr lang="en-US"/>
          </a:p>
        </p:txBody>
      </p:sp>
      <p:sp>
        <p:nvSpPr>
          <p:cNvPr id="3" name="Marcador de contenido 2">
            <a:extLst>
              <a:ext uri="{FF2B5EF4-FFF2-40B4-BE49-F238E27FC236}">
                <a16:creationId xmlns:a16="http://schemas.microsoft.com/office/drawing/2014/main" id="{8EBA989F-0892-D3A7-A95B-A5F40AD612B2}"/>
              </a:ext>
            </a:extLst>
          </p:cNvPr>
          <p:cNvSpPr>
            <a:spLocks noGrp="1"/>
          </p:cNvSpPr>
          <p:nvPr>
            <p:ph idx="1"/>
          </p:nvPr>
        </p:nvSpPr>
        <p:spPr>
          <a:xfrm>
            <a:off x="838200" y="2133600"/>
            <a:ext cx="10515600" cy="3335867"/>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Tree>
    <p:extLst>
      <p:ext uri="{BB962C8B-B14F-4D97-AF65-F5344CB8AC3E}">
        <p14:creationId xmlns:p14="http://schemas.microsoft.com/office/powerpoint/2010/main" val="4803908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8_Título y objetos">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5747EB39-C753-8CCA-EEB7-B40CD6815CF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62" y="429"/>
            <a:ext cx="12190476" cy="6857143"/>
          </a:xfrm>
          <a:prstGeom prst="rect">
            <a:avLst/>
          </a:prstGeom>
        </p:spPr>
      </p:pic>
      <p:sp>
        <p:nvSpPr>
          <p:cNvPr id="2" name="Título 1">
            <a:extLst>
              <a:ext uri="{FF2B5EF4-FFF2-40B4-BE49-F238E27FC236}">
                <a16:creationId xmlns:a16="http://schemas.microsoft.com/office/drawing/2014/main" id="{62021A74-C31C-9016-758B-66BC2F3B355E}"/>
              </a:ext>
            </a:extLst>
          </p:cNvPr>
          <p:cNvSpPr>
            <a:spLocks noGrp="1"/>
          </p:cNvSpPr>
          <p:nvPr>
            <p:ph type="title"/>
          </p:nvPr>
        </p:nvSpPr>
        <p:spPr/>
        <p:txBody>
          <a:bodyPr/>
          <a:lstStyle/>
          <a:p>
            <a:r>
              <a:rPr lang="es-MX"/>
              <a:t>Haz clic para modificar el estilo de título del patrón</a:t>
            </a:r>
            <a:endParaRPr lang="en-US"/>
          </a:p>
        </p:txBody>
      </p:sp>
      <p:sp>
        <p:nvSpPr>
          <p:cNvPr id="3" name="Marcador de contenido 2">
            <a:extLst>
              <a:ext uri="{FF2B5EF4-FFF2-40B4-BE49-F238E27FC236}">
                <a16:creationId xmlns:a16="http://schemas.microsoft.com/office/drawing/2014/main" id="{8EBA989F-0892-D3A7-A95B-A5F40AD612B2}"/>
              </a:ext>
            </a:extLst>
          </p:cNvPr>
          <p:cNvSpPr>
            <a:spLocks noGrp="1"/>
          </p:cNvSpPr>
          <p:nvPr>
            <p:ph idx="1"/>
          </p:nvPr>
        </p:nvSpPr>
        <p:spPr>
          <a:xfrm>
            <a:off x="838200" y="2133600"/>
            <a:ext cx="10515600" cy="3335867"/>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Tree>
    <p:extLst>
      <p:ext uri="{BB962C8B-B14F-4D97-AF65-F5344CB8AC3E}">
        <p14:creationId xmlns:p14="http://schemas.microsoft.com/office/powerpoint/2010/main" val="39120402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47D6ACE-2AD1-B384-10F9-1821177E60D8}"/>
              </a:ext>
            </a:extLst>
          </p:cNvPr>
          <p:cNvSpPr>
            <a:spLocks noGrp="1"/>
          </p:cNvSpPr>
          <p:nvPr>
            <p:ph type="title"/>
          </p:nvPr>
        </p:nvSpPr>
        <p:spPr>
          <a:xfrm>
            <a:off x="831850" y="1709739"/>
            <a:ext cx="10515600" cy="2655358"/>
          </a:xfrm>
        </p:spPr>
        <p:txBody>
          <a:bodyPr anchor="b"/>
          <a:lstStyle>
            <a:lvl1pPr>
              <a:defRPr sz="6000"/>
            </a:lvl1pPr>
          </a:lstStyle>
          <a:p>
            <a:r>
              <a:rPr lang="es-MX"/>
              <a:t>Haz clic para modificar el estilo de título del patrón</a:t>
            </a:r>
            <a:endParaRPr lang="en-US"/>
          </a:p>
        </p:txBody>
      </p:sp>
      <p:sp>
        <p:nvSpPr>
          <p:cNvPr id="3" name="Marcador de texto 2">
            <a:extLst>
              <a:ext uri="{FF2B5EF4-FFF2-40B4-BE49-F238E27FC236}">
                <a16:creationId xmlns:a16="http://schemas.microsoft.com/office/drawing/2014/main" id="{5D048308-C199-3F3E-B54D-0B29256FB5EE}"/>
              </a:ext>
            </a:extLst>
          </p:cNvPr>
          <p:cNvSpPr>
            <a:spLocks noGrp="1"/>
          </p:cNvSpPr>
          <p:nvPr>
            <p:ph type="body" idx="1"/>
          </p:nvPr>
        </p:nvSpPr>
        <p:spPr>
          <a:xfrm>
            <a:off x="831850" y="4589464"/>
            <a:ext cx="10515600" cy="913870"/>
          </a:xfrm>
        </p:spPr>
        <p:txBody>
          <a:bodyPr/>
          <a:lstStyle>
            <a:lvl1pPr marL="0" indent="0">
              <a:buNone/>
              <a:defRPr sz="2400">
                <a:solidFill>
                  <a:schemeClr val="tx2"/>
                </a:solidFill>
              </a:defRPr>
            </a:lvl1pPr>
            <a:lvl2pPr marL="457223" indent="0">
              <a:buNone/>
              <a:defRPr sz="2000">
                <a:solidFill>
                  <a:schemeClr val="tx1">
                    <a:tint val="82000"/>
                  </a:schemeClr>
                </a:solidFill>
              </a:defRPr>
            </a:lvl2pPr>
            <a:lvl3pPr marL="914446" indent="0">
              <a:buNone/>
              <a:defRPr sz="1800">
                <a:solidFill>
                  <a:schemeClr val="tx1">
                    <a:tint val="82000"/>
                  </a:schemeClr>
                </a:solidFill>
              </a:defRPr>
            </a:lvl3pPr>
            <a:lvl4pPr marL="1371669" indent="0">
              <a:buNone/>
              <a:defRPr sz="1600">
                <a:solidFill>
                  <a:schemeClr val="tx1">
                    <a:tint val="82000"/>
                  </a:schemeClr>
                </a:solidFill>
              </a:defRPr>
            </a:lvl4pPr>
            <a:lvl5pPr marL="1828891" indent="0">
              <a:buNone/>
              <a:defRPr sz="1600">
                <a:solidFill>
                  <a:schemeClr val="tx1">
                    <a:tint val="82000"/>
                  </a:schemeClr>
                </a:solidFill>
              </a:defRPr>
            </a:lvl5pPr>
            <a:lvl6pPr marL="2286114" indent="0">
              <a:buNone/>
              <a:defRPr sz="1600">
                <a:solidFill>
                  <a:schemeClr val="tx1">
                    <a:tint val="82000"/>
                  </a:schemeClr>
                </a:solidFill>
              </a:defRPr>
            </a:lvl6pPr>
            <a:lvl7pPr marL="2743337" indent="0">
              <a:buNone/>
              <a:defRPr sz="1600">
                <a:solidFill>
                  <a:schemeClr val="tx1">
                    <a:tint val="82000"/>
                  </a:schemeClr>
                </a:solidFill>
              </a:defRPr>
            </a:lvl7pPr>
            <a:lvl8pPr marL="3200560" indent="0">
              <a:buNone/>
              <a:defRPr sz="1600">
                <a:solidFill>
                  <a:schemeClr val="tx1">
                    <a:tint val="82000"/>
                  </a:schemeClr>
                </a:solidFill>
              </a:defRPr>
            </a:lvl8pPr>
            <a:lvl9pPr marL="3657783" indent="0">
              <a:buNone/>
              <a:defRPr sz="1600">
                <a:solidFill>
                  <a:schemeClr val="tx1">
                    <a:tint val="82000"/>
                  </a:schemeClr>
                </a:solidFill>
              </a:defRPr>
            </a:lvl9pPr>
          </a:lstStyle>
          <a:p>
            <a:pPr lvl="0"/>
            <a:r>
              <a:rPr lang="es-MX"/>
              <a:t>Haga clic para modificar los estilos de texto del patrón</a:t>
            </a:r>
          </a:p>
        </p:txBody>
      </p:sp>
      <p:sp>
        <p:nvSpPr>
          <p:cNvPr id="7" name="Freeform 2">
            <a:extLst>
              <a:ext uri="{FF2B5EF4-FFF2-40B4-BE49-F238E27FC236}">
                <a16:creationId xmlns:a16="http://schemas.microsoft.com/office/drawing/2014/main" id="{7FABC8E6-B641-2D72-09D3-9B34C769413C}"/>
              </a:ext>
            </a:extLst>
          </p:cNvPr>
          <p:cNvSpPr/>
          <p:nvPr userDrawn="1"/>
        </p:nvSpPr>
        <p:spPr>
          <a:xfrm>
            <a:off x="9803788" y="5727700"/>
            <a:ext cx="1702412" cy="735417"/>
          </a:xfrm>
          <a:custGeom>
            <a:avLst/>
            <a:gdLst/>
            <a:ahLst/>
            <a:cxnLst/>
            <a:rect l="l" t="t" r="r" b="b"/>
            <a:pathLst>
              <a:path w="2553618" h="1103125">
                <a:moveTo>
                  <a:pt x="0" y="0"/>
                </a:moveTo>
                <a:lnTo>
                  <a:pt x="2553618" y="0"/>
                </a:lnTo>
                <a:lnTo>
                  <a:pt x="2553618" y="1103125"/>
                </a:lnTo>
                <a:lnTo>
                  <a:pt x="0" y="1103125"/>
                </a:lnTo>
                <a:lnTo>
                  <a:pt x="0" y="0"/>
                </a:lnTo>
                <a:close/>
              </a:path>
            </a:pathLst>
          </a:custGeom>
          <a:blipFill>
            <a:blip r:embed="rId2"/>
            <a:stretch>
              <a:fillRect/>
            </a:stretch>
          </a:blipFill>
        </p:spPr>
        <p:txBody>
          <a:bodyPr/>
          <a:lstStyle/>
          <a:p>
            <a:endParaRPr lang="en-US" sz="1200"/>
          </a:p>
        </p:txBody>
      </p:sp>
    </p:spTree>
    <p:extLst>
      <p:ext uri="{BB962C8B-B14F-4D97-AF65-F5344CB8AC3E}">
        <p14:creationId xmlns:p14="http://schemas.microsoft.com/office/powerpoint/2010/main" val="33322995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2_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47D6ACE-2AD1-B384-10F9-1821177E60D8}"/>
              </a:ext>
            </a:extLst>
          </p:cNvPr>
          <p:cNvSpPr>
            <a:spLocks noGrp="1"/>
          </p:cNvSpPr>
          <p:nvPr>
            <p:ph type="title"/>
          </p:nvPr>
        </p:nvSpPr>
        <p:spPr>
          <a:xfrm>
            <a:off x="831850" y="1709739"/>
            <a:ext cx="10515600" cy="2655358"/>
          </a:xfrm>
        </p:spPr>
        <p:txBody>
          <a:bodyPr anchor="b"/>
          <a:lstStyle>
            <a:lvl1pPr>
              <a:defRPr sz="6000"/>
            </a:lvl1pPr>
          </a:lstStyle>
          <a:p>
            <a:r>
              <a:rPr lang="es-MX"/>
              <a:t>Haz clic para modificar el estilo de título del patrón</a:t>
            </a:r>
            <a:endParaRPr lang="en-US"/>
          </a:p>
        </p:txBody>
      </p:sp>
      <p:sp>
        <p:nvSpPr>
          <p:cNvPr id="3" name="Marcador de texto 2">
            <a:extLst>
              <a:ext uri="{FF2B5EF4-FFF2-40B4-BE49-F238E27FC236}">
                <a16:creationId xmlns:a16="http://schemas.microsoft.com/office/drawing/2014/main" id="{5D048308-C199-3F3E-B54D-0B29256FB5EE}"/>
              </a:ext>
            </a:extLst>
          </p:cNvPr>
          <p:cNvSpPr>
            <a:spLocks noGrp="1"/>
          </p:cNvSpPr>
          <p:nvPr>
            <p:ph type="body" idx="1"/>
          </p:nvPr>
        </p:nvSpPr>
        <p:spPr>
          <a:xfrm>
            <a:off x="831850" y="4589464"/>
            <a:ext cx="10515600" cy="913870"/>
          </a:xfrm>
        </p:spPr>
        <p:txBody>
          <a:bodyPr/>
          <a:lstStyle>
            <a:lvl1pPr marL="0" indent="0">
              <a:buNone/>
              <a:defRPr sz="2400">
                <a:solidFill>
                  <a:schemeClr val="tx2"/>
                </a:solidFill>
              </a:defRPr>
            </a:lvl1pPr>
            <a:lvl2pPr marL="457223" indent="0">
              <a:buNone/>
              <a:defRPr sz="2000">
                <a:solidFill>
                  <a:schemeClr val="tx1">
                    <a:tint val="82000"/>
                  </a:schemeClr>
                </a:solidFill>
              </a:defRPr>
            </a:lvl2pPr>
            <a:lvl3pPr marL="914446" indent="0">
              <a:buNone/>
              <a:defRPr sz="1800">
                <a:solidFill>
                  <a:schemeClr val="tx1">
                    <a:tint val="82000"/>
                  </a:schemeClr>
                </a:solidFill>
              </a:defRPr>
            </a:lvl3pPr>
            <a:lvl4pPr marL="1371669" indent="0">
              <a:buNone/>
              <a:defRPr sz="1600">
                <a:solidFill>
                  <a:schemeClr val="tx1">
                    <a:tint val="82000"/>
                  </a:schemeClr>
                </a:solidFill>
              </a:defRPr>
            </a:lvl4pPr>
            <a:lvl5pPr marL="1828891" indent="0">
              <a:buNone/>
              <a:defRPr sz="1600">
                <a:solidFill>
                  <a:schemeClr val="tx1">
                    <a:tint val="82000"/>
                  </a:schemeClr>
                </a:solidFill>
              </a:defRPr>
            </a:lvl5pPr>
            <a:lvl6pPr marL="2286114" indent="0">
              <a:buNone/>
              <a:defRPr sz="1600">
                <a:solidFill>
                  <a:schemeClr val="tx1">
                    <a:tint val="82000"/>
                  </a:schemeClr>
                </a:solidFill>
              </a:defRPr>
            </a:lvl6pPr>
            <a:lvl7pPr marL="2743337" indent="0">
              <a:buNone/>
              <a:defRPr sz="1600">
                <a:solidFill>
                  <a:schemeClr val="tx1">
                    <a:tint val="82000"/>
                  </a:schemeClr>
                </a:solidFill>
              </a:defRPr>
            </a:lvl7pPr>
            <a:lvl8pPr marL="3200560" indent="0">
              <a:buNone/>
              <a:defRPr sz="1600">
                <a:solidFill>
                  <a:schemeClr val="tx1">
                    <a:tint val="82000"/>
                  </a:schemeClr>
                </a:solidFill>
              </a:defRPr>
            </a:lvl8pPr>
            <a:lvl9pPr marL="3657783" indent="0">
              <a:buNone/>
              <a:defRPr sz="1600">
                <a:solidFill>
                  <a:schemeClr val="tx1">
                    <a:tint val="82000"/>
                  </a:schemeClr>
                </a:solidFill>
              </a:defRPr>
            </a:lvl9pPr>
          </a:lstStyle>
          <a:p>
            <a:pPr lvl="0"/>
            <a:r>
              <a:rPr lang="es-MX"/>
              <a:t>Haga clic para modificar los estilos de texto del patrón</a:t>
            </a:r>
          </a:p>
        </p:txBody>
      </p:sp>
      <p:sp>
        <p:nvSpPr>
          <p:cNvPr id="7" name="Freeform 2">
            <a:extLst>
              <a:ext uri="{FF2B5EF4-FFF2-40B4-BE49-F238E27FC236}">
                <a16:creationId xmlns:a16="http://schemas.microsoft.com/office/drawing/2014/main" id="{7FABC8E6-B641-2D72-09D3-9B34C769413C}"/>
              </a:ext>
            </a:extLst>
          </p:cNvPr>
          <p:cNvSpPr/>
          <p:nvPr userDrawn="1"/>
        </p:nvSpPr>
        <p:spPr>
          <a:xfrm>
            <a:off x="9803788" y="5727700"/>
            <a:ext cx="1702412" cy="735417"/>
          </a:xfrm>
          <a:custGeom>
            <a:avLst/>
            <a:gdLst/>
            <a:ahLst/>
            <a:cxnLst/>
            <a:rect l="l" t="t" r="r" b="b"/>
            <a:pathLst>
              <a:path w="2553618" h="1103125">
                <a:moveTo>
                  <a:pt x="0" y="0"/>
                </a:moveTo>
                <a:lnTo>
                  <a:pt x="2553618" y="0"/>
                </a:lnTo>
                <a:lnTo>
                  <a:pt x="2553618" y="1103125"/>
                </a:lnTo>
                <a:lnTo>
                  <a:pt x="0" y="1103125"/>
                </a:lnTo>
                <a:lnTo>
                  <a:pt x="0" y="0"/>
                </a:lnTo>
                <a:close/>
              </a:path>
            </a:pathLst>
          </a:custGeom>
          <a:blipFill>
            <a:blip r:embed="rId2"/>
            <a:stretch>
              <a:fillRect/>
            </a:stretch>
          </a:blipFill>
        </p:spPr>
        <p:txBody>
          <a:bodyPr/>
          <a:lstStyle/>
          <a:p>
            <a:endParaRPr lang="en-US" sz="1200"/>
          </a:p>
        </p:txBody>
      </p:sp>
      <p:sp>
        <p:nvSpPr>
          <p:cNvPr id="4" name="Rectángulo 3">
            <a:extLst>
              <a:ext uri="{FF2B5EF4-FFF2-40B4-BE49-F238E27FC236}">
                <a16:creationId xmlns:a16="http://schemas.microsoft.com/office/drawing/2014/main" id="{F9249A58-132D-7CF7-9CB0-E9BF28C8CB47}"/>
              </a:ext>
            </a:extLst>
          </p:cNvPr>
          <p:cNvSpPr/>
          <p:nvPr userDrawn="1"/>
        </p:nvSpPr>
        <p:spPr>
          <a:xfrm>
            <a:off x="0" y="0"/>
            <a:ext cx="12192000" cy="254000"/>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00"/>
          </a:p>
        </p:txBody>
      </p:sp>
    </p:spTree>
    <p:extLst>
      <p:ext uri="{BB962C8B-B14F-4D97-AF65-F5344CB8AC3E}">
        <p14:creationId xmlns:p14="http://schemas.microsoft.com/office/powerpoint/2010/main" val="27555043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3_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47D6ACE-2AD1-B384-10F9-1821177E60D8}"/>
              </a:ext>
            </a:extLst>
          </p:cNvPr>
          <p:cNvSpPr>
            <a:spLocks noGrp="1"/>
          </p:cNvSpPr>
          <p:nvPr>
            <p:ph type="title"/>
          </p:nvPr>
        </p:nvSpPr>
        <p:spPr>
          <a:xfrm>
            <a:off x="831850" y="1709739"/>
            <a:ext cx="10515600" cy="2655358"/>
          </a:xfrm>
        </p:spPr>
        <p:txBody>
          <a:bodyPr anchor="b"/>
          <a:lstStyle>
            <a:lvl1pPr>
              <a:defRPr sz="6000"/>
            </a:lvl1pPr>
          </a:lstStyle>
          <a:p>
            <a:r>
              <a:rPr lang="es-MX"/>
              <a:t>Haz clic para modificar el estilo de título del patrón</a:t>
            </a:r>
            <a:endParaRPr lang="en-US"/>
          </a:p>
        </p:txBody>
      </p:sp>
      <p:sp>
        <p:nvSpPr>
          <p:cNvPr id="3" name="Marcador de texto 2">
            <a:extLst>
              <a:ext uri="{FF2B5EF4-FFF2-40B4-BE49-F238E27FC236}">
                <a16:creationId xmlns:a16="http://schemas.microsoft.com/office/drawing/2014/main" id="{5D048308-C199-3F3E-B54D-0B29256FB5EE}"/>
              </a:ext>
            </a:extLst>
          </p:cNvPr>
          <p:cNvSpPr>
            <a:spLocks noGrp="1"/>
          </p:cNvSpPr>
          <p:nvPr>
            <p:ph type="body" idx="1"/>
          </p:nvPr>
        </p:nvSpPr>
        <p:spPr>
          <a:xfrm>
            <a:off x="831850" y="4589464"/>
            <a:ext cx="10515600" cy="913870"/>
          </a:xfrm>
        </p:spPr>
        <p:txBody>
          <a:bodyPr/>
          <a:lstStyle>
            <a:lvl1pPr marL="0" indent="0">
              <a:buNone/>
              <a:defRPr sz="2400">
                <a:solidFill>
                  <a:schemeClr val="tx2"/>
                </a:solidFill>
              </a:defRPr>
            </a:lvl1pPr>
            <a:lvl2pPr marL="457223" indent="0">
              <a:buNone/>
              <a:defRPr sz="2000">
                <a:solidFill>
                  <a:schemeClr val="tx1">
                    <a:tint val="82000"/>
                  </a:schemeClr>
                </a:solidFill>
              </a:defRPr>
            </a:lvl2pPr>
            <a:lvl3pPr marL="914446" indent="0">
              <a:buNone/>
              <a:defRPr sz="1800">
                <a:solidFill>
                  <a:schemeClr val="tx1">
                    <a:tint val="82000"/>
                  </a:schemeClr>
                </a:solidFill>
              </a:defRPr>
            </a:lvl3pPr>
            <a:lvl4pPr marL="1371669" indent="0">
              <a:buNone/>
              <a:defRPr sz="1600">
                <a:solidFill>
                  <a:schemeClr val="tx1">
                    <a:tint val="82000"/>
                  </a:schemeClr>
                </a:solidFill>
              </a:defRPr>
            </a:lvl4pPr>
            <a:lvl5pPr marL="1828891" indent="0">
              <a:buNone/>
              <a:defRPr sz="1600">
                <a:solidFill>
                  <a:schemeClr val="tx1">
                    <a:tint val="82000"/>
                  </a:schemeClr>
                </a:solidFill>
              </a:defRPr>
            </a:lvl5pPr>
            <a:lvl6pPr marL="2286114" indent="0">
              <a:buNone/>
              <a:defRPr sz="1600">
                <a:solidFill>
                  <a:schemeClr val="tx1">
                    <a:tint val="82000"/>
                  </a:schemeClr>
                </a:solidFill>
              </a:defRPr>
            </a:lvl6pPr>
            <a:lvl7pPr marL="2743337" indent="0">
              <a:buNone/>
              <a:defRPr sz="1600">
                <a:solidFill>
                  <a:schemeClr val="tx1">
                    <a:tint val="82000"/>
                  </a:schemeClr>
                </a:solidFill>
              </a:defRPr>
            </a:lvl7pPr>
            <a:lvl8pPr marL="3200560" indent="0">
              <a:buNone/>
              <a:defRPr sz="1600">
                <a:solidFill>
                  <a:schemeClr val="tx1">
                    <a:tint val="82000"/>
                  </a:schemeClr>
                </a:solidFill>
              </a:defRPr>
            </a:lvl8pPr>
            <a:lvl9pPr marL="3657783" indent="0">
              <a:buNone/>
              <a:defRPr sz="1600">
                <a:solidFill>
                  <a:schemeClr val="tx1">
                    <a:tint val="82000"/>
                  </a:schemeClr>
                </a:solidFill>
              </a:defRPr>
            </a:lvl9pPr>
          </a:lstStyle>
          <a:p>
            <a:pPr lvl="0"/>
            <a:r>
              <a:rPr lang="es-MX"/>
              <a:t>Haga clic para modificar los estilos de texto del patrón</a:t>
            </a:r>
          </a:p>
        </p:txBody>
      </p:sp>
      <p:sp>
        <p:nvSpPr>
          <p:cNvPr id="7" name="Freeform 2">
            <a:extLst>
              <a:ext uri="{FF2B5EF4-FFF2-40B4-BE49-F238E27FC236}">
                <a16:creationId xmlns:a16="http://schemas.microsoft.com/office/drawing/2014/main" id="{7FABC8E6-B641-2D72-09D3-9B34C769413C}"/>
              </a:ext>
            </a:extLst>
          </p:cNvPr>
          <p:cNvSpPr/>
          <p:nvPr userDrawn="1"/>
        </p:nvSpPr>
        <p:spPr>
          <a:xfrm>
            <a:off x="9803788" y="5727700"/>
            <a:ext cx="1702412" cy="735417"/>
          </a:xfrm>
          <a:custGeom>
            <a:avLst/>
            <a:gdLst/>
            <a:ahLst/>
            <a:cxnLst/>
            <a:rect l="l" t="t" r="r" b="b"/>
            <a:pathLst>
              <a:path w="2553618" h="1103125">
                <a:moveTo>
                  <a:pt x="0" y="0"/>
                </a:moveTo>
                <a:lnTo>
                  <a:pt x="2553618" y="0"/>
                </a:lnTo>
                <a:lnTo>
                  <a:pt x="2553618" y="1103125"/>
                </a:lnTo>
                <a:lnTo>
                  <a:pt x="0" y="1103125"/>
                </a:lnTo>
                <a:lnTo>
                  <a:pt x="0" y="0"/>
                </a:lnTo>
                <a:close/>
              </a:path>
            </a:pathLst>
          </a:custGeom>
          <a:blipFill>
            <a:blip r:embed="rId2"/>
            <a:stretch>
              <a:fillRect/>
            </a:stretch>
          </a:blipFill>
        </p:spPr>
        <p:txBody>
          <a:bodyPr/>
          <a:lstStyle/>
          <a:p>
            <a:endParaRPr lang="en-US" sz="1200"/>
          </a:p>
        </p:txBody>
      </p:sp>
      <p:sp>
        <p:nvSpPr>
          <p:cNvPr id="4" name="Rectángulo 3">
            <a:extLst>
              <a:ext uri="{FF2B5EF4-FFF2-40B4-BE49-F238E27FC236}">
                <a16:creationId xmlns:a16="http://schemas.microsoft.com/office/drawing/2014/main" id="{F9249A58-132D-7CF7-9CB0-E9BF28C8CB47}"/>
              </a:ext>
            </a:extLst>
          </p:cNvPr>
          <p:cNvSpPr/>
          <p:nvPr userDrawn="1"/>
        </p:nvSpPr>
        <p:spPr>
          <a:xfrm>
            <a:off x="0" y="0"/>
            <a:ext cx="12192000" cy="2540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00"/>
          </a:p>
        </p:txBody>
      </p:sp>
    </p:spTree>
    <p:extLst>
      <p:ext uri="{BB962C8B-B14F-4D97-AF65-F5344CB8AC3E}">
        <p14:creationId xmlns:p14="http://schemas.microsoft.com/office/powerpoint/2010/main" val="365404291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1_Encabezado de sección">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A7D5F498-796C-8BAF-929C-A755031A869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62" y="429"/>
            <a:ext cx="12190476" cy="6857143"/>
          </a:xfrm>
          <a:prstGeom prst="rect">
            <a:avLst/>
          </a:prstGeom>
        </p:spPr>
      </p:pic>
      <p:sp>
        <p:nvSpPr>
          <p:cNvPr id="2" name="Título 1">
            <a:extLst>
              <a:ext uri="{FF2B5EF4-FFF2-40B4-BE49-F238E27FC236}">
                <a16:creationId xmlns:a16="http://schemas.microsoft.com/office/drawing/2014/main" id="{B47D6ACE-2AD1-B384-10F9-1821177E60D8}"/>
              </a:ext>
            </a:extLst>
          </p:cNvPr>
          <p:cNvSpPr>
            <a:spLocks noGrp="1"/>
          </p:cNvSpPr>
          <p:nvPr>
            <p:ph type="title"/>
          </p:nvPr>
        </p:nvSpPr>
        <p:spPr>
          <a:xfrm>
            <a:off x="831850" y="1709739"/>
            <a:ext cx="10515600" cy="2852737"/>
          </a:xfrm>
        </p:spPr>
        <p:txBody>
          <a:bodyPr anchor="b"/>
          <a:lstStyle>
            <a:lvl1pPr>
              <a:defRPr sz="6000"/>
            </a:lvl1pPr>
          </a:lstStyle>
          <a:p>
            <a:r>
              <a:rPr lang="es-MX"/>
              <a:t>Haz clic para modificar el estilo de título del patrón</a:t>
            </a:r>
            <a:endParaRPr lang="en-US"/>
          </a:p>
        </p:txBody>
      </p:sp>
      <p:sp>
        <p:nvSpPr>
          <p:cNvPr id="3" name="Marcador de texto 2">
            <a:extLst>
              <a:ext uri="{FF2B5EF4-FFF2-40B4-BE49-F238E27FC236}">
                <a16:creationId xmlns:a16="http://schemas.microsoft.com/office/drawing/2014/main" id="{5D048308-C199-3F3E-B54D-0B29256FB5EE}"/>
              </a:ext>
            </a:extLst>
          </p:cNvPr>
          <p:cNvSpPr>
            <a:spLocks noGrp="1"/>
          </p:cNvSpPr>
          <p:nvPr>
            <p:ph type="body" idx="1"/>
          </p:nvPr>
        </p:nvSpPr>
        <p:spPr>
          <a:xfrm>
            <a:off x="831850" y="4589464"/>
            <a:ext cx="10515600" cy="964670"/>
          </a:xfrm>
        </p:spPr>
        <p:txBody>
          <a:bodyPr/>
          <a:lstStyle>
            <a:lvl1pPr marL="0" indent="0">
              <a:buNone/>
              <a:defRPr sz="2400">
                <a:solidFill>
                  <a:schemeClr val="tx2"/>
                </a:solidFill>
              </a:defRPr>
            </a:lvl1pPr>
            <a:lvl2pPr marL="457223" indent="0">
              <a:buNone/>
              <a:defRPr sz="2000">
                <a:solidFill>
                  <a:schemeClr val="tx1">
                    <a:tint val="82000"/>
                  </a:schemeClr>
                </a:solidFill>
              </a:defRPr>
            </a:lvl2pPr>
            <a:lvl3pPr marL="914446" indent="0">
              <a:buNone/>
              <a:defRPr sz="1800">
                <a:solidFill>
                  <a:schemeClr val="tx1">
                    <a:tint val="82000"/>
                  </a:schemeClr>
                </a:solidFill>
              </a:defRPr>
            </a:lvl3pPr>
            <a:lvl4pPr marL="1371669" indent="0">
              <a:buNone/>
              <a:defRPr sz="1600">
                <a:solidFill>
                  <a:schemeClr val="tx1">
                    <a:tint val="82000"/>
                  </a:schemeClr>
                </a:solidFill>
              </a:defRPr>
            </a:lvl4pPr>
            <a:lvl5pPr marL="1828891" indent="0">
              <a:buNone/>
              <a:defRPr sz="1600">
                <a:solidFill>
                  <a:schemeClr val="tx1">
                    <a:tint val="82000"/>
                  </a:schemeClr>
                </a:solidFill>
              </a:defRPr>
            </a:lvl5pPr>
            <a:lvl6pPr marL="2286114" indent="0">
              <a:buNone/>
              <a:defRPr sz="1600">
                <a:solidFill>
                  <a:schemeClr val="tx1">
                    <a:tint val="82000"/>
                  </a:schemeClr>
                </a:solidFill>
              </a:defRPr>
            </a:lvl6pPr>
            <a:lvl7pPr marL="2743337" indent="0">
              <a:buNone/>
              <a:defRPr sz="1600">
                <a:solidFill>
                  <a:schemeClr val="tx1">
                    <a:tint val="82000"/>
                  </a:schemeClr>
                </a:solidFill>
              </a:defRPr>
            </a:lvl7pPr>
            <a:lvl8pPr marL="3200560" indent="0">
              <a:buNone/>
              <a:defRPr sz="1600">
                <a:solidFill>
                  <a:schemeClr val="tx1">
                    <a:tint val="82000"/>
                  </a:schemeClr>
                </a:solidFill>
              </a:defRPr>
            </a:lvl8pPr>
            <a:lvl9pPr marL="3657783" indent="0">
              <a:buNone/>
              <a:defRPr sz="1600">
                <a:solidFill>
                  <a:schemeClr val="tx1">
                    <a:tint val="82000"/>
                  </a:schemeClr>
                </a:solidFill>
              </a:defRPr>
            </a:lvl9pPr>
          </a:lstStyle>
          <a:p>
            <a:pPr lvl="0"/>
            <a:r>
              <a:rPr lang="es-MX"/>
              <a:t>Haga clic para modificar los estilos de texto del patrón</a:t>
            </a:r>
          </a:p>
        </p:txBody>
      </p:sp>
      <p:sp>
        <p:nvSpPr>
          <p:cNvPr id="7" name="Freeform 2">
            <a:extLst>
              <a:ext uri="{FF2B5EF4-FFF2-40B4-BE49-F238E27FC236}">
                <a16:creationId xmlns:a16="http://schemas.microsoft.com/office/drawing/2014/main" id="{7FABC8E6-B641-2D72-09D3-9B34C769413C}"/>
              </a:ext>
            </a:extLst>
          </p:cNvPr>
          <p:cNvSpPr/>
          <p:nvPr userDrawn="1"/>
        </p:nvSpPr>
        <p:spPr>
          <a:xfrm>
            <a:off x="9803788" y="5727700"/>
            <a:ext cx="1702412" cy="735417"/>
          </a:xfrm>
          <a:custGeom>
            <a:avLst/>
            <a:gdLst/>
            <a:ahLst/>
            <a:cxnLst/>
            <a:rect l="l" t="t" r="r" b="b"/>
            <a:pathLst>
              <a:path w="2553618" h="1103125">
                <a:moveTo>
                  <a:pt x="0" y="0"/>
                </a:moveTo>
                <a:lnTo>
                  <a:pt x="2553618" y="0"/>
                </a:lnTo>
                <a:lnTo>
                  <a:pt x="2553618" y="1103125"/>
                </a:lnTo>
                <a:lnTo>
                  <a:pt x="0" y="1103125"/>
                </a:lnTo>
                <a:lnTo>
                  <a:pt x="0" y="0"/>
                </a:lnTo>
                <a:close/>
              </a:path>
            </a:pathLst>
          </a:custGeom>
          <a:blipFill>
            <a:blip r:embed="rId3"/>
            <a:stretch>
              <a:fillRect/>
            </a:stretch>
          </a:blipFill>
        </p:spPr>
        <p:txBody>
          <a:bodyPr/>
          <a:lstStyle/>
          <a:p>
            <a:endParaRPr lang="en-US" sz="1200"/>
          </a:p>
        </p:txBody>
      </p:sp>
    </p:spTree>
    <p:extLst>
      <p:ext uri="{BB962C8B-B14F-4D97-AF65-F5344CB8AC3E}">
        <p14:creationId xmlns:p14="http://schemas.microsoft.com/office/powerpoint/2010/main" val="30552096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2E67202-A76D-CFFC-4F9D-FA1E44BFE207}"/>
              </a:ext>
            </a:extLst>
          </p:cNvPr>
          <p:cNvSpPr>
            <a:spLocks noGrp="1"/>
          </p:cNvSpPr>
          <p:nvPr>
            <p:ph type="title"/>
          </p:nvPr>
        </p:nvSpPr>
        <p:spPr/>
        <p:txBody>
          <a:bodyPr/>
          <a:lstStyle/>
          <a:p>
            <a:r>
              <a:rPr lang="es-MX"/>
              <a:t>Haz clic para modificar el estilo de título del patrón</a:t>
            </a:r>
            <a:endParaRPr lang="en-US"/>
          </a:p>
        </p:txBody>
      </p:sp>
      <p:sp>
        <p:nvSpPr>
          <p:cNvPr id="3" name="Marcador de contenido 2">
            <a:extLst>
              <a:ext uri="{FF2B5EF4-FFF2-40B4-BE49-F238E27FC236}">
                <a16:creationId xmlns:a16="http://schemas.microsoft.com/office/drawing/2014/main" id="{28BA4B8F-2752-8F2A-3EA9-DF23F5481CAE}"/>
              </a:ext>
            </a:extLst>
          </p:cNvPr>
          <p:cNvSpPr>
            <a:spLocks noGrp="1"/>
          </p:cNvSpPr>
          <p:nvPr>
            <p:ph sz="half" idx="1"/>
          </p:nvPr>
        </p:nvSpPr>
        <p:spPr>
          <a:xfrm>
            <a:off x="838200" y="1825626"/>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4" name="Marcador de contenido 3">
            <a:extLst>
              <a:ext uri="{FF2B5EF4-FFF2-40B4-BE49-F238E27FC236}">
                <a16:creationId xmlns:a16="http://schemas.microsoft.com/office/drawing/2014/main" id="{CFC17EF7-C47A-82E2-D3B9-FE77B03E1018}"/>
              </a:ext>
            </a:extLst>
          </p:cNvPr>
          <p:cNvSpPr>
            <a:spLocks noGrp="1"/>
          </p:cNvSpPr>
          <p:nvPr>
            <p:ph sz="half" idx="2"/>
          </p:nvPr>
        </p:nvSpPr>
        <p:spPr>
          <a:xfrm>
            <a:off x="6172200" y="1825626"/>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8" name="Freeform 2">
            <a:extLst>
              <a:ext uri="{FF2B5EF4-FFF2-40B4-BE49-F238E27FC236}">
                <a16:creationId xmlns:a16="http://schemas.microsoft.com/office/drawing/2014/main" id="{500AAACE-12FC-9C75-8038-61C10A9908A1}"/>
              </a:ext>
            </a:extLst>
          </p:cNvPr>
          <p:cNvSpPr/>
          <p:nvPr userDrawn="1"/>
        </p:nvSpPr>
        <p:spPr>
          <a:xfrm>
            <a:off x="9803788" y="5727700"/>
            <a:ext cx="1702412" cy="735417"/>
          </a:xfrm>
          <a:custGeom>
            <a:avLst/>
            <a:gdLst/>
            <a:ahLst/>
            <a:cxnLst/>
            <a:rect l="l" t="t" r="r" b="b"/>
            <a:pathLst>
              <a:path w="2553618" h="1103125">
                <a:moveTo>
                  <a:pt x="0" y="0"/>
                </a:moveTo>
                <a:lnTo>
                  <a:pt x="2553618" y="0"/>
                </a:lnTo>
                <a:lnTo>
                  <a:pt x="2553618" y="1103125"/>
                </a:lnTo>
                <a:lnTo>
                  <a:pt x="0" y="1103125"/>
                </a:lnTo>
                <a:lnTo>
                  <a:pt x="0" y="0"/>
                </a:lnTo>
                <a:close/>
              </a:path>
            </a:pathLst>
          </a:custGeom>
          <a:blipFill>
            <a:blip r:embed="rId2"/>
            <a:stretch>
              <a:fillRect/>
            </a:stretch>
          </a:blipFill>
        </p:spPr>
        <p:txBody>
          <a:bodyPr/>
          <a:lstStyle/>
          <a:p>
            <a:endParaRPr lang="en-US" sz="1200"/>
          </a:p>
        </p:txBody>
      </p:sp>
    </p:spTree>
    <p:extLst>
      <p:ext uri="{BB962C8B-B14F-4D97-AF65-F5344CB8AC3E}">
        <p14:creationId xmlns:p14="http://schemas.microsoft.com/office/powerpoint/2010/main" val="318556174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E88EF51-62AA-3274-0C55-94373F916885}"/>
              </a:ext>
            </a:extLst>
          </p:cNvPr>
          <p:cNvSpPr>
            <a:spLocks noGrp="1"/>
          </p:cNvSpPr>
          <p:nvPr>
            <p:ph type="title"/>
          </p:nvPr>
        </p:nvSpPr>
        <p:spPr>
          <a:xfrm>
            <a:off x="839788" y="365126"/>
            <a:ext cx="10515600" cy="1325563"/>
          </a:xfrm>
        </p:spPr>
        <p:txBody>
          <a:bodyPr/>
          <a:lstStyle/>
          <a:p>
            <a:r>
              <a:rPr lang="es-MX"/>
              <a:t>Haz clic para modificar el estilo de título del patrón</a:t>
            </a:r>
            <a:endParaRPr lang="en-US"/>
          </a:p>
        </p:txBody>
      </p:sp>
      <p:sp>
        <p:nvSpPr>
          <p:cNvPr id="3" name="Marcador de texto 2">
            <a:extLst>
              <a:ext uri="{FF2B5EF4-FFF2-40B4-BE49-F238E27FC236}">
                <a16:creationId xmlns:a16="http://schemas.microsoft.com/office/drawing/2014/main" id="{F5147AA7-2139-ED39-5D70-05A402368079}"/>
              </a:ext>
            </a:extLst>
          </p:cNvPr>
          <p:cNvSpPr>
            <a:spLocks noGrp="1"/>
          </p:cNvSpPr>
          <p:nvPr>
            <p:ph type="body" idx="1"/>
          </p:nvPr>
        </p:nvSpPr>
        <p:spPr>
          <a:xfrm>
            <a:off x="839789" y="1681163"/>
            <a:ext cx="5157787" cy="823912"/>
          </a:xfrm>
        </p:spPr>
        <p:txBody>
          <a:bodyPr anchor="b"/>
          <a:lstStyle>
            <a:lvl1pPr marL="0" indent="0">
              <a:buNone/>
              <a:defRPr sz="2400" b="1"/>
            </a:lvl1pPr>
            <a:lvl2pPr marL="457223" indent="0">
              <a:buNone/>
              <a:defRPr sz="2000" b="1"/>
            </a:lvl2pPr>
            <a:lvl3pPr marL="914446" indent="0">
              <a:buNone/>
              <a:defRPr sz="1800" b="1"/>
            </a:lvl3pPr>
            <a:lvl4pPr marL="1371669" indent="0">
              <a:buNone/>
              <a:defRPr sz="1600" b="1"/>
            </a:lvl4pPr>
            <a:lvl5pPr marL="1828891" indent="0">
              <a:buNone/>
              <a:defRPr sz="1600" b="1"/>
            </a:lvl5pPr>
            <a:lvl6pPr marL="2286114" indent="0">
              <a:buNone/>
              <a:defRPr sz="1600" b="1"/>
            </a:lvl6pPr>
            <a:lvl7pPr marL="2743337" indent="0">
              <a:buNone/>
              <a:defRPr sz="1600" b="1"/>
            </a:lvl7pPr>
            <a:lvl8pPr marL="3200560" indent="0">
              <a:buNone/>
              <a:defRPr sz="1600" b="1"/>
            </a:lvl8pPr>
            <a:lvl9pPr marL="3657783" indent="0">
              <a:buNone/>
              <a:defRPr sz="1600" b="1"/>
            </a:lvl9pPr>
          </a:lstStyle>
          <a:p>
            <a:pPr lvl="0"/>
            <a:r>
              <a:rPr lang="es-MX"/>
              <a:t>Haga clic para modificar los estilos de texto del patrón</a:t>
            </a:r>
          </a:p>
        </p:txBody>
      </p:sp>
      <p:sp>
        <p:nvSpPr>
          <p:cNvPr id="4" name="Marcador de contenido 3">
            <a:extLst>
              <a:ext uri="{FF2B5EF4-FFF2-40B4-BE49-F238E27FC236}">
                <a16:creationId xmlns:a16="http://schemas.microsoft.com/office/drawing/2014/main" id="{2C8D5CE9-7A52-6A01-1A10-2358D763B60C}"/>
              </a:ext>
            </a:extLst>
          </p:cNvPr>
          <p:cNvSpPr>
            <a:spLocks noGrp="1"/>
          </p:cNvSpPr>
          <p:nvPr>
            <p:ph sz="half" idx="2"/>
          </p:nvPr>
        </p:nvSpPr>
        <p:spPr>
          <a:xfrm>
            <a:off x="839789" y="2505075"/>
            <a:ext cx="5157787"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5" name="Marcador de texto 4">
            <a:extLst>
              <a:ext uri="{FF2B5EF4-FFF2-40B4-BE49-F238E27FC236}">
                <a16:creationId xmlns:a16="http://schemas.microsoft.com/office/drawing/2014/main" id="{BF4A2CFA-61CE-FD22-A8EF-21511220BF4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23" indent="0">
              <a:buNone/>
              <a:defRPr sz="2000" b="1"/>
            </a:lvl2pPr>
            <a:lvl3pPr marL="914446" indent="0">
              <a:buNone/>
              <a:defRPr sz="1800" b="1"/>
            </a:lvl3pPr>
            <a:lvl4pPr marL="1371669" indent="0">
              <a:buNone/>
              <a:defRPr sz="1600" b="1"/>
            </a:lvl4pPr>
            <a:lvl5pPr marL="1828891" indent="0">
              <a:buNone/>
              <a:defRPr sz="1600" b="1"/>
            </a:lvl5pPr>
            <a:lvl6pPr marL="2286114" indent="0">
              <a:buNone/>
              <a:defRPr sz="1600" b="1"/>
            </a:lvl6pPr>
            <a:lvl7pPr marL="2743337" indent="0">
              <a:buNone/>
              <a:defRPr sz="1600" b="1"/>
            </a:lvl7pPr>
            <a:lvl8pPr marL="3200560" indent="0">
              <a:buNone/>
              <a:defRPr sz="1600" b="1"/>
            </a:lvl8pPr>
            <a:lvl9pPr marL="3657783" indent="0">
              <a:buNone/>
              <a:defRPr sz="1600" b="1"/>
            </a:lvl9pPr>
          </a:lstStyle>
          <a:p>
            <a:pPr lvl="0"/>
            <a:r>
              <a:rPr lang="es-MX"/>
              <a:t>Haga clic para modificar los estilos de texto del patrón</a:t>
            </a:r>
          </a:p>
        </p:txBody>
      </p:sp>
      <p:sp>
        <p:nvSpPr>
          <p:cNvPr id="6" name="Marcador de contenido 5">
            <a:extLst>
              <a:ext uri="{FF2B5EF4-FFF2-40B4-BE49-F238E27FC236}">
                <a16:creationId xmlns:a16="http://schemas.microsoft.com/office/drawing/2014/main" id="{06C50D5F-7A20-733B-B17C-A53702FE40F6}"/>
              </a:ext>
            </a:extLst>
          </p:cNvPr>
          <p:cNvSpPr>
            <a:spLocks noGrp="1"/>
          </p:cNvSpPr>
          <p:nvPr>
            <p:ph sz="quarter" idx="4"/>
          </p:nvPr>
        </p:nvSpPr>
        <p:spPr>
          <a:xfrm>
            <a:off x="6172200" y="2505075"/>
            <a:ext cx="5183188"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10" name="Freeform 2">
            <a:extLst>
              <a:ext uri="{FF2B5EF4-FFF2-40B4-BE49-F238E27FC236}">
                <a16:creationId xmlns:a16="http://schemas.microsoft.com/office/drawing/2014/main" id="{5F8E3AB1-01B4-7B02-7C00-9061FD10DFB0}"/>
              </a:ext>
            </a:extLst>
          </p:cNvPr>
          <p:cNvSpPr/>
          <p:nvPr userDrawn="1"/>
        </p:nvSpPr>
        <p:spPr>
          <a:xfrm>
            <a:off x="9803788" y="5727700"/>
            <a:ext cx="1702412" cy="735417"/>
          </a:xfrm>
          <a:custGeom>
            <a:avLst/>
            <a:gdLst/>
            <a:ahLst/>
            <a:cxnLst/>
            <a:rect l="l" t="t" r="r" b="b"/>
            <a:pathLst>
              <a:path w="2553618" h="1103125">
                <a:moveTo>
                  <a:pt x="0" y="0"/>
                </a:moveTo>
                <a:lnTo>
                  <a:pt x="2553618" y="0"/>
                </a:lnTo>
                <a:lnTo>
                  <a:pt x="2553618" y="1103125"/>
                </a:lnTo>
                <a:lnTo>
                  <a:pt x="0" y="1103125"/>
                </a:lnTo>
                <a:lnTo>
                  <a:pt x="0" y="0"/>
                </a:lnTo>
                <a:close/>
              </a:path>
            </a:pathLst>
          </a:custGeom>
          <a:blipFill>
            <a:blip r:embed="rId2"/>
            <a:stretch>
              <a:fillRect/>
            </a:stretch>
          </a:blipFill>
        </p:spPr>
        <p:txBody>
          <a:bodyPr/>
          <a:lstStyle/>
          <a:p>
            <a:endParaRPr lang="en-US" sz="1200"/>
          </a:p>
        </p:txBody>
      </p:sp>
    </p:spTree>
    <p:extLst>
      <p:ext uri="{BB962C8B-B14F-4D97-AF65-F5344CB8AC3E}">
        <p14:creationId xmlns:p14="http://schemas.microsoft.com/office/powerpoint/2010/main" val="40951161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Diseño personalizado">
    <p:bg>
      <p:bgPr>
        <a:solidFill>
          <a:schemeClr val="tx2"/>
        </a:solidFill>
        <a:effectLst/>
      </p:bgPr>
    </p:bg>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0E73E04-C00D-E876-FA7D-AE35C4F76F8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62" y="0"/>
            <a:ext cx="12190476" cy="6857143"/>
          </a:xfrm>
          <a:prstGeom prst="rect">
            <a:avLst/>
          </a:prstGeom>
        </p:spPr>
      </p:pic>
      <p:sp>
        <p:nvSpPr>
          <p:cNvPr id="2" name="Título 1">
            <a:extLst>
              <a:ext uri="{FF2B5EF4-FFF2-40B4-BE49-F238E27FC236}">
                <a16:creationId xmlns:a16="http://schemas.microsoft.com/office/drawing/2014/main" id="{A72D93D9-D16B-00E7-03B6-6B3E3D7EAFBE}"/>
              </a:ext>
            </a:extLst>
          </p:cNvPr>
          <p:cNvSpPr>
            <a:spLocks noGrp="1"/>
          </p:cNvSpPr>
          <p:nvPr>
            <p:ph type="title"/>
          </p:nvPr>
        </p:nvSpPr>
        <p:spPr>
          <a:xfrm>
            <a:off x="838200" y="788459"/>
            <a:ext cx="8881533" cy="1325563"/>
          </a:xfrm>
        </p:spPr>
        <p:txBody>
          <a:bodyPr/>
          <a:lstStyle>
            <a:lvl1pPr>
              <a:defRPr>
                <a:solidFill>
                  <a:schemeClr val="bg1"/>
                </a:solidFill>
              </a:defRPr>
            </a:lvl1pPr>
          </a:lstStyle>
          <a:p>
            <a:r>
              <a:rPr lang="es-MX"/>
              <a:t>Haz clic para modificar el estilo de título del patrón</a:t>
            </a:r>
            <a:endParaRPr lang="en-US"/>
          </a:p>
        </p:txBody>
      </p:sp>
    </p:spTree>
    <p:extLst>
      <p:ext uri="{BB962C8B-B14F-4D97-AF65-F5344CB8AC3E}">
        <p14:creationId xmlns:p14="http://schemas.microsoft.com/office/powerpoint/2010/main" val="128969934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Diseño personalizado">
    <p:bg>
      <p:bgPr>
        <a:solidFill>
          <a:schemeClr val="tx2"/>
        </a:solid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72D93D9-D16B-00E7-03B6-6B3E3D7EAFBE}"/>
              </a:ext>
            </a:extLst>
          </p:cNvPr>
          <p:cNvSpPr>
            <a:spLocks noGrp="1"/>
          </p:cNvSpPr>
          <p:nvPr>
            <p:ph type="title"/>
          </p:nvPr>
        </p:nvSpPr>
        <p:spPr>
          <a:xfrm>
            <a:off x="821267" y="771526"/>
            <a:ext cx="8881533" cy="1325563"/>
          </a:xfrm>
        </p:spPr>
        <p:txBody>
          <a:bodyPr/>
          <a:lstStyle>
            <a:lvl1pPr>
              <a:defRPr>
                <a:solidFill>
                  <a:schemeClr val="bg1"/>
                </a:solidFill>
              </a:defRPr>
            </a:lvl1pPr>
          </a:lstStyle>
          <a:p>
            <a:r>
              <a:rPr lang="es-MX"/>
              <a:t>Haz clic para modificar el estilo de título del patrón</a:t>
            </a:r>
            <a:endParaRPr lang="en-US"/>
          </a:p>
        </p:txBody>
      </p:sp>
      <p:sp>
        <p:nvSpPr>
          <p:cNvPr id="7" name="Freeform 2">
            <a:extLst>
              <a:ext uri="{FF2B5EF4-FFF2-40B4-BE49-F238E27FC236}">
                <a16:creationId xmlns:a16="http://schemas.microsoft.com/office/drawing/2014/main" id="{0A48D6B0-788B-D6DD-28CF-241F617FC285}"/>
              </a:ext>
            </a:extLst>
          </p:cNvPr>
          <p:cNvSpPr/>
          <p:nvPr userDrawn="1"/>
        </p:nvSpPr>
        <p:spPr>
          <a:xfrm>
            <a:off x="10139680" y="5894513"/>
            <a:ext cx="1334775" cy="555374"/>
          </a:xfrm>
          <a:custGeom>
            <a:avLst/>
            <a:gdLst/>
            <a:ahLst/>
            <a:cxnLst/>
            <a:rect l="l" t="t" r="r" b="b"/>
            <a:pathLst>
              <a:path w="2002162" h="833061">
                <a:moveTo>
                  <a:pt x="0" y="0"/>
                </a:moveTo>
                <a:lnTo>
                  <a:pt x="2002162" y="0"/>
                </a:lnTo>
                <a:lnTo>
                  <a:pt x="2002162" y="833062"/>
                </a:lnTo>
                <a:lnTo>
                  <a:pt x="0" y="833062"/>
                </a:lnTo>
                <a:lnTo>
                  <a:pt x="0" y="0"/>
                </a:lnTo>
                <a:close/>
              </a:path>
            </a:pathLst>
          </a:custGeom>
          <a:blipFill>
            <a:blip r:embed="rId2"/>
            <a:stretch>
              <a:fillRect/>
            </a:stretch>
          </a:blipFill>
        </p:spPr>
        <p:txBody>
          <a:bodyPr/>
          <a:lstStyle/>
          <a:p>
            <a:endParaRPr lang="en-US" sz="1200"/>
          </a:p>
        </p:txBody>
      </p:sp>
    </p:spTree>
    <p:extLst>
      <p:ext uri="{BB962C8B-B14F-4D97-AF65-F5344CB8AC3E}">
        <p14:creationId xmlns:p14="http://schemas.microsoft.com/office/powerpoint/2010/main" val="233523366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Diseño personalizado">
    <p:bg>
      <p:bgPr>
        <a:solidFill>
          <a:schemeClr val="accent1"/>
        </a:solid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72D93D9-D16B-00E7-03B6-6B3E3D7EAFBE}"/>
              </a:ext>
            </a:extLst>
          </p:cNvPr>
          <p:cNvSpPr>
            <a:spLocks noGrp="1"/>
          </p:cNvSpPr>
          <p:nvPr>
            <p:ph type="title"/>
          </p:nvPr>
        </p:nvSpPr>
        <p:spPr>
          <a:xfrm>
            <a:off x="821267" y="771526"/>
            <a:ext cx="8881533" cy="1325563"/>
          </a:xfrm>
        </p:spPr>
        <p:txBody>
          <a:bodyPr/>
          <a:lstStyle>
            <a:lvl1pPr>
              <a:defRPr>
                <a:solidFill>
                  <a:schemeClr val="bg1"/>
                </a:solidFill>
              </a:defRPr>
            </a:lvl1pPr>
          </a:lstStyle>
          <a:p>
            <a:r>
              <a:rPr lang="es-MX"/>
              <a:t>Haz clic para modificar el estilo de título del patrón</a:t>
            </a:r>
            <a:endParaRPr lang="en-US"/>
          </a:p>
        </p:txBody>
      </p:sp>
      <p:sp>
        <p:nvSpPr>
          <p:cNvPr id="7" name="Freeform 2">
            <a:extLst>
              <a:ext uri="{FF2B5EF4-FFF2-40B4-BE49-F238E27FC236}">
                <a16:creationId xmlns:a16="http://schemas.microsoft.com/office/drawing/2014/main" id="{0A48D6B0-788B-D6DD-28CF-241F617FC285}"/>
              </a:ext>
            </a:extLst>
          </p:cNvPr>
          <p:cNvSpPr/>
          <p:nvPr userDrawn="1"/>
        </p:nvSpPr>
        <p:spPr>
          <a:xfrm>
            <a:off x="10139680" y="5894513"/>
            <a:ext cx="1334775" cy="555374"/>
          </a:xfrm>
          <a:custGeom>
            <a:avLst/>
            <a:gdLst/>
            <a:ahLst/>
            <a:cxnLst/>
            <a:rect l="l" t="t" r="r" b="b"/>
            <a:pathLst>
              <a:path w="2002162" h="833061">
                <a:moveTo>
                  <a:pt x="0" y="0"/>
                </a:moveTo>
                <a:lnTo>
                  <a:pt x="2002162" y="0"/>
                </a:lnTo>
                <a:lnTo>
                  <a:pt x="2002162" y="833062"/>
                </a:lnTo>
                <a:lnTo>
                  <a:pt x="0" y="833062"/>
                </a:lnTo>
                <a:lnTo>
                  <a:pt x="0" y="0"/>
                </a:lnTo>
                <a:close/>
              </a:path>
            </a:pathLst>
          </a:custGeom>
          <a:blipFill>
            <a:blip r:embed="rId2"/>
            <a:stretch>
              <a:fillRect/>
            </a:stretch>
          </a:blipFill>
        </p:spPr>
        <p:txBody>
          <a:bodyPr/>
          <a:lstStyle/>
          <a:p>
            <a:endParaRPr lang="en-US" sz="1200"/>
          </a:p>
        </p:txBody>
      </p:sp>
    </p:spTree>
    <p:extLst>
      <p:ext uri="{BB962C8B-B14F-4D97-AF65-F5344CB8AC3E}">
        <p14:creationId xmlns:p14="http://schemas.microsoft.com/office/powerpoint/2010/main" val="130564345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ABBCD9D-B08F-A4AD-D339-126828F9A4CD}"/>
              </a:ext>
            </a:extLst>
          </p:cNvPr>
          <p:cNvSpPr>
            <a:spLocks noGrp="1"/>
          </p:cNvSpPr>
          <p:nvPr>
            <p:ph type="title"/>
          </p:nvPr>
        </p:nvSpPr>
        <p:spPr/>
        <p:txBody>
          <a:bodyPr/>
          <a:lstStyle/>
          <a:p>
            <a:r>
              <a:rPr lang="es-MX"/>
              <a:t>Haz clic para modificar el estilo de título del patrón</a:t>
            </a:r>
            <a:endParaRPr lang="en-US"/>
          </a:p>
        </p:txBody>
      </p:sp>
      <p:sp>
        <p:nvSpPr>
          <p:cNvPr id="6" name="Freeform 2">
            <a:extLst>
              <a:ext uri="{FF2B5EF4-FFF2-40B4-BE49-F238E27FC236}">
                <a16:creationId xmlns:a16="http://schemas.microsoft.com/office/drawing/2014/main" id="{64C05F7D-45A8-9CF1-B245-CCC0B3B1E3E6}"/>
              </a:ext>
            </a:extLst>
          </p:cNvPr>
          <p:cNvSpPr/>
          <p:nvPr userDrawn="1"/>
        </p:nvSpPr>
        <p:spPr>
          <a:xfrm>
            <a:off x="9803788" y="5727700"/>
            <a:ext cx="1702412" cy="735417"/>
          </a:xfrm>
          <a:custGeom>
            <a:avLst/>
            <a:gdLst/>
            <a:ahLst/>
            <a:cxnLst/>
            <a:rect l="l" t="t" r="r" b="b"/>
            <a:pathLst>
              <a:path w="2553618" h="1103125">
                <a:moveTo>
                  <a:pt x="0" y="0"/>
                </a:moveTo>
                <a:lnTo>
                  <a:pt x="2553618" y="0"/>
                </a:lnTo>
                <a:lnTo>
                  <a:pt x="2553618" y="1103125"/>
                </a:lnTo>
                <a:lnTo>
                  <a:pt x="0" y="1103125"/>
                </a:lnTo>
                <a:lnTo>
                  <a:pt x="0" y="0"/>
                </a:lnTo>
                <a:close/>
              </a:path>
            </a:pathLst>
          </a:custGeom>
          <a:blipFill>
            <a:blip r:embed="rId2"/>
            <a:stretch>
              <a:fillRect/>
            </a:stretch>
          </a:blipFill>
        </p:spPr>
        <p:txBody>
          <a:bodyPr/>
          <a:lstStyle/>
          <a:p>
            <a:endParaRPr lang="en-US" sz="1200"/>
          </a:p>
        </p:txBody>
      </p:sp>
    </p:spTree>
    <p:extLst>
      <p:ext uri="{BB962C8B-B14F-4D97-AF65-F5344CB8AC3E}">
        <p14:creationId xmlns:p14="http://schemas.microsoft.com/office/powerpoint/2010/main" val="53666953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5" name="Freeform 2">
            <a:extLst>
              <a:ext uri="{FF2B5EF4-FFF2-40B4-BE49-F238E27FC236}">
                <a16:creationId xmlns:a16="http://schemas.microsoft.com/office/drawing/2014/main" id="{31E892A6-D537-EC0A-E9BA-655548640F66}"/>
              </a:ext>
            </a:extLst>
          </p:cNvPr>
          <p:cNvSpPr/>
          <p:nvPr userDrawn="1"/>
        </p:nvSpPr>
        <p:spPr>
          <a:xfrm>
            <a:off x="9803788" y="5727700"/>
            <a:ext cx="1702412" cy="735417"/>
          </a:xfrm>
          <a:custGeom>
            <a:avLst/>
            <a:gdLst/>
            <a:ahLst/>
            <a:cxnLst/>
            <a:rect l="l" t="t" r="r" b="b"/>
            <a:pathLst>
              <a:path w="2553618" h="1103125">
                <a:moveTo>
                  <a:pt x="0" y="0"/>
                </a:moveTo>
                <a:lnTo>
                  <a:pt x="2553618" y="0"/>
                </a:lnTo>
                <a:lnTo>
                  <a:pt x="2553618" y="1103125"/>
                </a:lnTo>
                <a:lnTo>
                  <a:pt x="0" y="1103125"/>
                </a:lnTo>
                <a:lnTo>
                  <a:pt x="0" y="0"/>
                </a:lnTo>
                <a:close/>
              </a:path>
            </a:pathLst>
          </a:custGeom>
          <a:blipFill>
            <a:blip r:embed="rId2"/>
            <a:stretch>
              <a:fillRect/>
            </a:stretch>
          </a:blipFill>
        </p:spPr>
        <p:txBody>
          <a:bodyPr/>
          <a:lstStyle/>
          <a:p>
            <a:endParaRPr lang="en-US" sz="1200"/>
          </a:p>
        </p:txBody>
      </p:sp>
    </p:spTree>
    <p:extLst>
      <p:ext uri="{BB962C8B-B14F-4D97-AF65-F5344CB8AC3E}">
        <p14:creationId xmlns:p14="http://schemas.microsoft.com/office/powerpoint/2010/main" val="308085691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1_En blanco">
    <p:spTree>
      <p:nvGrpSpPr>
        <p:cNvPr id="1" name=""/>
        <p:cNvGrpSpPr/>
        <p:nvPr/>
      </p:nvGrpSpPr>
      <p:grpSpPr>
        <a:xfrm>
          <a:off x="0" y="0"/>
          <a:ext cx="0" cy="0"/>
          <a:chOff x="0" y="0"/>
          <a:chExt cx="0" cy="0"/>
        </a:xfrm>
      </p:grpSpPr>
      <p:sp>
        <p:nvSpPr>
          <p:cNvPr id="5" name="Freeform 2">
            <a:extLst>
              <a:ext uri="{FF2B5EF4-FFF2-40B4-BE49-F238E27FC236}">
                <a16:creationId xmlns:a16="http://schemas.microsoft.com/office/drawing/2014/main" id="{31E892A6-D537-EC0A-E9BA-655548640F66}"/>
              </a:ext>
            </a:extLst>
          </p:cNvPr>
          <p:cNvSpPr/>
          <p:nvPr userDrawn="1"/>
        </p:nvSpPr>
        <p:spPr>
          <a:xfrm>
            <a:off x="9803788" y="5727700"/>
            <a:ext cx="1702412" cy="735417"/>
          </a:xfrm>
          <a:custGeom>
            <a:avLst/>
            <a:gdLst/>
            <a:ahLst/>
            <a:cxnLst/>
            <a:rect l="l" t="t" r="r" b="b"/>
            <a:pathLst>
              <a:path w="2553618" h="1103125">
                <a:moveTo>
                  <a:pt x="0" y="0"/>
                </a:moveTo>
                <a:lnTo>
                  <a:pt x="2553618" y="0"/>
                </a:lnTo>
                <a:lnTo>
                  <a:pt x="2553618" y="1103125"/>
                </a:lnTo>
                <a:lnTo>
                  <a:pt x="0" y="1103125"/>
                </a:lnTo>
                <a:lnTo>
                  <a:pt x="0" y="0"/>
                </a:lnTo>
                <a:close/>
              </a:path>
            </a:pathLst>
          </a:custGeom>
          <a:blipFill>
            <a:blip r:embed="rId2"/>
            <a:stretch>
              <a:fillRect/>
            </a:stretch>
          </a:blipFill>
        </p:spPr>
        <p:txBody>
          <a:bodyPr/>
          <a:lstStyle/>
          <a:p>
            <a:endParaRPr lang="en-US" sz="1200"/>
          </a:p>
        </p:txBody>
      </p:sp>
      <p:pic>
        <p:nvPicPr>
          <p:cNvPr id="3" name="Imagen 2">
            <a:extLst>
              <a:ext uri="{FF2B5EF4-FFF2-40B4-BE49-F238E27FC236}">
                <a16:creationId xmlns:a16="http://schemas.microsoft.com/office/drawing/2014/main" id="{FD23799C-E0B6-D2C3-9E08-8A3520D13DF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62" y="429"/>
            <a:ext cx="12190476" cy="6857143"/>
          </a:xfrm>
          <a:prstGeom prst="rect">
            <a:avLst/>
          </a:prstGeom>
        </p:spPr>
      </p:pic>
    </p:spTree>
    <p:extLst>
      <p:ext uri="{BB962C8B-B14F-4D97-AF65-F5344CB8AC3E}">
        <p14:creationId xmlns:p14="http://schemas.microsoft.com/office/powerpoint/2010/main" val="133345027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75221B-B897-CA59-B577-41FB6F73F518}"/>
              </a:ext>
            </a:extLst>
          </p:cNvPr>
          <p:cNvSpPr>
            <a:spLocks noGrp="1"/>
          </p:cNvSpPr>
          <p:nvPr>
            <p:ph type="title"/>
          </p:nvPr>
        </p:nvSpPr>
        <p:spPr>
          <a:xfrm>
            <a:off x="839789" y="457200"/>
            <a:ext cx="3932237" cy="1600200"/>
          </a:xfrm>
        </p:spPr>
        <p:txBody>
          <a:bodyPr anchor="b"/>
          <a:lstStyle>
            <a:lvl1pPr>
              <a:defRPr sz="3200"/>
            </a:lvl1pPr>
          </a:lstStyle>
          <a:p>
            <a:r>
              <a:rPr lang="es-MX"/>
              <a:t>Haz clic para modificar el estilo de título del patrón</a:t>
            </a:r>
            <a:endParaRPr lang="en-US"/>
          </a:p>
        </p:txBody>
      </p:sp>
      <p:sp>
        <p:nvSpPr>
          <p:cNvPr id="3" name="Marcador de contenido 2">
            <a:extLst>
              <a:ext uri="{FF2B5EF4-FFF2-40B4-BE49-F238E27FC236}">
                <a16:creationId xmlns:a16="http://schemas.microsoft.com/office/drawing/2014/main" id="{AD1ACB73-6CEF-BBD6-8F4E-6FEE5AB01FAC}"/>
              </a:ext>
            </a:extLst>
          </p:cNvPr>
          <p:cNvSpPr>
            <a:spLocks noGrp="1"/>
          </p:cNvSpPr>
          <p:nvPr>
            <p:ph idx="1"/>
          </p:nvPr>
        </p:nvSpPr>
        <p:spPr>
          <a:xfrm>
            <a:off x="5183188"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4" name="Marcador de texto 3">
            <a:extLst>
              <a:ext uri="{FF2B5EF4-FFF2-40B4-BE49-F238E27FC236}">
                <a16:creationId xmlns:a16="http://schemas.microsoft.com/office/drawing/2014/main" id="{8BDF039F-CB68-4483-9CA8-53AEA8EE38D2}"/>
              </a:ext>
            </a:extLst>
          </p:cNvPr>
          <p:cNvSpPr>
            <a:spLocks noGrp="1"/>
          </p:cNvSpPr>
          <p:nvPr>
            <p:ph type="body" sz="half" idx="2"/>
          </p:nvPr>
        </p:nvSpPr>
        <p:spPr>
          <a:xfrm>
            <a:off x="839789" y="2057400"/>
            <a:ext cx="3932237" cy="3811588"/>
          </a:xfrm>
        </p:spPr>
        <p:txBody>
          <a:bodyPr/>
          <a:lstStyle>
            <a:lvl1pPr marL="0" indent="0">
              <a:buNone/>
              <a:defRPr sz="1600"/>
            </a:lvl1pPr>
            <a:lvl2pPr marL="457223" indent="0">
              <a:buNone/>
              <a:defRPr sz="1400"/>
            </a:lvl2pPr>
            <a:lvl3pPr marL="914446" indent="0">
              <a:buNone/>
              <a:defRPr sz="1200"/>
            </a:lvl3pPr>
            <a:lvl4pPr marL="1371669" indent="0">
              <a:buNone/>
              <a:defRPr sz="1000"/>
            </a:lvl4pPr>
            <a:lvl5pPr marL="1828891" indent="0">
              <a:buNone/>
              <a:defRPr sz="1000"/>
            </a:lvl5pPr>
            <a:lvl6pPr marL="2286114" indent="0">
              <a:buNone/>
              <a:defRPr sz="1000"/>
            </a:lvl6pPr>
            <a:lvl7pPr marL="2743337" indent="0">
              <a:buNone/>
              <a:defRPr sz="1000"/>
            </a:lvl7pPr>
            <a:lvl8pPr marL="3200560" indent="0">
              <a:buNone/>
              <a:defRPr sz="1000"/>
            </a:lvl8pPr>
            <a:lvl9pPr marL="3657783" indent="0">
              <a:buNone/>
              <a:defRPr sz="1000"/>
            </a:lvl9pPr>
          </a:lstStyle>
          <a:p>
            <a:pPr lvl="0"/>
            <a:r>
              <a:rPr lang="es-MX"/>
              <a:t>Haga clic para modificar los estilos de texto del patrón</a:t>
            </a:r>
          </a:p>
        </p:txBody>
      </p:sp>
      <p:sp>
        <p:nvSpPr>
          <p:cNvPr id="8" name="Freeform 2">
            <a:extLst>
              <a:ext uri="{FF2B5EF4-FFF2-40B4-BE49-F238E27FC236}">
                <a16:creationId xmlns:a16="http://schemas.microsoft.com/office/drawing/2014/main" id="{6080C042-AFE2-B480-9C4A-28AA52C87173}"/>
              </a:ext>
            </a:extLst>
          </p:cNvPr>
          <p:cNvSpPr/>
          <p:nvPr userDrawn="1"/>
        </p:nvSpPr>
        <p:spPr>
          <a:xfrm>
            <a:off x="9803788" y="5727700"/>
            <a:ext cx="1702412" cy="735417"/>
          </a:xfrm>
          <a:custGeom>
            <a:avLst/>
            <a:gdLst/>
            <a:ahLst/>
            <a:cxnLst/>
            <a:rect l="l" t="t" r="r" b="b"/>
            <a:pathLst>
              <a:path w="2553618" h="1103125">
                <a:moveTo>
                  <a:pt x="0" y="0"/>
                </a:moveTo>
                <a:lnTo>
                  <a:pt x="2553618" y="0"/>
                </a:lnTo>
                <a:lnTo>
                  <a:pt x="2553618" y="1103125"/>
                </a:lnTo>
                <a:lnTo>
                  <a:pt x="0" y="1103125"/>
                </a:lnTo>
                <a:lnTo>
                  <a:pt x="0" y="0"/>
                </a:lnTo>
                <a:close/>
              </a:path>
            </a:pathLst>
          </a:custGeom>
          <a:blipFill>
            <a:blip r:embed="rId2"/>
            <a:stretch>
              <a:fillRect/>
            </a:stretch>
          </a:blipFill>
        </p:spPr>
        <p:txBody>
          <a:bodyPr/>
          <a:lstStyle/>
          <a:p>
            <a:endParaRPr lang="en-US" sz="1200"/>
          </a:p>
        </p:txBody>
      </p:sp>
    </p:spTree>
    <p:extLst>
      <p:ext uri="{BB962C8B-B14F-4D97-AF65-F5344CB8AC3E}">
        <p14:creationId xmlns:p14="http://schemas.microsoft.com/office/powerpoint/2010/main" val="357824788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E9B560-87DB-0EA3-4F79-A09D9A029A52}"/>
              </a:ext>
            </a:extLst>
          </p:cNvPr>
          <p:cNvSpPr>
            <a:spLocks noGrp="1"/>
          </p:cNvSpPr>
          <p:nvPr>
            <p:ph type="title"/>
          </p:nvPr>
        </p:nvSpPr>
        <p:spPr>
          <a:xfrm>
            <a:off x="839789" y="457200"/>
            <a:ext cx="3932237" cy="1600200"/>
          </a:xfrm>
        </p:spPr>
        <p:txBody>
          <a:bodyPr anchor="b"/>
          <a:lstStyle>
            <a:lvl1pPr>
              <a:defRPr sz="3200"/>
            </a:lvl1pPr>
          </a:lstStyle>
          <a:p>
            <a:r>
              <a:rPr lang="es-MX"/>
              <a:t>Haz clic para modificar el estilo de título del patrón</a:t>
            </a:r>
            <a:endParaRPr lang="en-US"/>
          </a:p>
        </p:txBody>
      </p:sp>
      <p:sp>
        <p:nvSpPr>
          <p:cNvPr id="3" name="Marcador de posición de imagen 2">
            <a:extLst>
              <a:ext uri="{FF2B5EF4-FFF2-40B4-BE49-F238E27FC236}">
                <a16:creationId xmlns:a16="http://schemas.microsoft.com/office/drawing/2014/main" id="{8778786B-117A-DDFC-0AC8-5C59548D1AFD}"/>
              </a:ext>
            </a:extLst>
          </p:cNvPr>
          <p:cNvSpPr>
            <a:spLocks noGrp="1"/>
          </p:cNvSpPr>
          <p:nvPr>
            <p:ph type="pic" idx="1"/>
          </p:nvPr>
        </p:nvSpPr>
        <p:spPr>
          <a:xfrm>
            <a:off x="5183188" y="987426"/>
            <a:ext cx="6172200" cy="4873625"/>
          </a:xfrm>
        </p:spPr>
        <p:txBody>
          <a:bodyPr/>
          <a:lstStyle>
            <a:lvl1pPr marL="0" indent="0">
              <a:buNone/>
              <a:defRPr sz="3200"/>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endParaRPr lang="en-US"/>
          </a:p>
        </p:txBody>
      </p:sp>
      <p:sp>
        <p:nvSpPr>
          <p:cNvPr id="4" name="Marcador de texto 3">
            <a:extLst>
              <a:ext uri="{FF2B5EF4-FFF2-40B4-BE49-F238E27FC236}">
                <a16:creationId xmlns:a16="http://schemas.microsoft.com/office/drawing/2014/main" id="{6BB41FCD-7099-3680-FA24-A04E5912B129}"/>
              </a:ext>
            </a:extLst>
          </p:cNvPr>
          <p:cNvSpPr>
            <a:spLocks noGrp="1"/>
          </p:cNvSpPr>
          <p:nvPr>
            <p:ph type="body" sz="half" idx="2"/>
          </p:nvPr>
        </p:nvSpPr>
        <p:spPr>
          <a:xfrm>
            <a:off x="839789" y="2057400"/>
            <a:ext cx="3932237" cy="3811588"/>
          </a:xfrm>
        </p:spPr>
        <p:txBody>
          <a:bodyPr/>
          <a:lstStyle>
            <a:lvl1pPr marL="0" indent="0">
              <a:buNone/>
              <a:defRPr sz="1600"/>
            </a:lvl1pPr>
            <a:lvl2pPr marL="457223" indent="0">
              <a:buNone/>
              <a:defRPr sz="1400"/>
            </a:lvl2pPr>
            <a:lvl3pPr marL="914446" indent="0">
              <a:buNone/>
              <a:defRPr sz="1200"/>
            </a:lvl3pPr>
            <a:lvl4pPr marL="1371669" indent="0">
              <a:buNone/>
              <a:defRPr sz="1000"/>
            </a:lvl4pPr>
            <a:lvl5pPr marL="1828891" indent="0">
              <a:buNone/>
              <a:defRPr sz="1000"/>
            </a:lvl5pPr>
            <a:lvl6pPr marL="2286114" indent="0">
              <a:buNone/>
              <a:defRPr sz="1000"/>
            </a:lvl6pPr>
            <a:lvl7pPr marL="2743337" indent="0">
              <a:buNone/>
              <a:defRPr sz="1000"/>
            </a:lvl7pPr>
            <a:lvl8pPr marL="3200560" indent="0">
              <a:buNone/>
              <a:defRPr sz="1000"/>
            </a:lvl8pPr>
            <a:lvl9pPr marL="3657783" indent="0">
              <a:buNone/>
              <a:defRPr sz="1000"/>
            </a:lvl9pPr>
          </a:lstStyle>
          <a:p>
            <a:pPr lvl="0"/>
            <a:r>
              <a:rPr lang="es-MX"/>
              <a:t>Haga clic para modificar los estilos de texto del patrón</a:t>
            </a:r>
          </a:p>
        </p:txBody>
      </p:sp>
      <p:sp>
        <p:nvSpPr>
          <p:cNvPr id="8" name="Freeform 2">
            <a:extLst>
              <a:ext uri="{FF2B5EF4-FFF2-40B4-BE49-F238E27FC236}">
                <a16:creationId xmlns:a16="http://schemas.microsoft.com/office/drawing/2014/main" id="{1B7A661B-38AF-15C5-ADF6-491B270B71A1}"/>
              </a:ext>
            </a:extLst>
          </p:cNvPr>
          <p:cNvSpPr/>
          <p:nvPr userDrawn="1"/>
        </p:nvSpPr>
        <p:spPr>
          <a:xfrm>
            <a:off x="9803788" y="5727700"/>
            <a:ext cx="1702412" cy="735417"/>
          </a:xfrm>
          <a:custGeom>
            <a:avLst/>
            <a:gdLst/>
            <a:ahLst/>
            <a:cxnLst/>
            <a:rect l="l" t="t" r="r" b="b"/>
            <a:pathLst>
              <a:path w="2553618" h="1103125">
                <a:moveTo>
                  <a:pt x="0" y="0"/>
                </a:moveTo>
                <a:lnTo>
                  <a:pt x="2553618" y="0"/>
                </a:lnTo>
                <a:lnTo>
                  <a:pt x="2553618" y="1103125"/>
                </a:lnTo>
                <a:lnTo>
                  <a:pt x="0" y="1103125"/>
                </a:lnTo>
                <a:lnTo>
                  <a:pt x="0" y="0"/>
                </a:lnTo>
                <a:close/>
              </a:path>
            </a:pathLst>
          </a:custGeom>
          <a:blipFill>
            <a:blip r:embed="rId2"/>
            <a:stretch>
              <a:fillRect/>
            </a:stretch>
          </a:blipFill>
        </p:spPr>
        <p:txBody>
          <a:bodyPr/>
          <a:lstStyle/>
          <a:p>
            <a:endParaRPr lang="en-US" sz="1200"/>
          </a:p>
        </p:txBody>
      </p:sp>
    </p:spTree>
    <p:extLst>
      <p:ext uri="{BB962C8B-B14F-4D97-AF65-F5344CB8AC3E}">
        <p14:creationId xmlns:p14="http://schemas.microsoft.com/office/powerpoint/2010/main" val="165205639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C29056-E1A3-D20F-9DDC-F316BE0C40DD}"/>
              </a:ext>
            </a:extLst>
          </p:cNvPr>
          <p:cNvSpPr>
            <a:spLocks noGrp="1"/>
          </p:cNvSpPr>
          <p:nvPr>
            <p:ph type="title"/>
          </p:nvPr>
        </p:nvSpPr>
        <p:spPr/>
        <p:txBody>
          <a:bodyPr/>
          <a:lstStyle/>
          <a:p>
            <a:r>
              <a:rPr lang="es-MX"/>
              <a:t>Haz clic para modificar el estilo de título del patrón</a:t>
            </a:r>
            <a:endParaRPr lang="en-US"/>
          </a:p>
        </p:txBody>
      </p:sp>
      <p:sp>
        <p:nvSpPr>
          <p:cNvPr id="3" name="Marcador de texto vertical 2">
            <a:extLst>
              <a:ext uri="{FF2B5EF4-FFF2-40B4-BE49-F238E27FC236}">
                <a16:creationId xmlns:a16="http://schemas.microsoft.com/office/drawing/2014/main" id="{E92A3C01-C87E-2924-7AE0-7720196937D7}"/>
              </a:ext>
            </a:extLst>
          </p:cNvPr>
          <p:cNvSpPr>
            <a:spLocks noGrp="1"/>
          </p:cNvSpPr>
          <p:nvPr>
            <p:ph type="body" orient="vert" idx="1"/>
          </p:nvPr>
        </p:nvSpPr>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7" name="Freeform 2">
            <a:extLst>
              <a:ext uri="{FF2B5EF4-FFF2-40B4-BE49-F238E27FC236}">
                <a16:creationId xmlns:a16="http://schemas.microsoft.com/office/drawing/2014/main" id="{B42273A7-6CBE-C1F1-8514-5ED23B42F4CF}"/>
              </a:ext>
            </a:extLst>
          </p:cNvPr>
          <p:cNvSpPr/>
          <p:nvPr userDrawn="1"/>
        </p:nvSpPr>
        <p:spPr>
          <a:xfrm>
            <a:off x="9803788" y="5727700"/>
            <a:ext cx="1702412" cy="735417"/>
          </a:xfrm>
          <a:custGeom>
            <a:avLst/>
            <a:gdLst/>
            <a:ahLst/>
            <a:cxnLst/>
            <a:rect l="l" t="t" r="r" b="b"/>
            <a:pathLst>
              <a:path w="2553618" h="1103125">
                <a:moveTo>
                  <a:pt x="0" y="0"/>
                </a:moveTo>
                <a:lnTo>
                  <a:pt x="2553618" y="0"/>
                </a:lnTo>
                <a:lnTo>
                  <a:pt x="2553618" y="1103125"/>
                </a:lnTo>
                <a:lnTo>
                  <a:pt x="0" y="1103125"/>
                </a:lnTo>
                <a:lnTo>
                  <a:pt x="0" y="0"/>
                </a:lnTo>
                <a:close/>
              </a:path>
            </a:pathLst>
          </a:custGeom>
          <a:blipFill>
            <a:blip r:embed="rId2"/>
            <a:stretch>
              <a:fillRect/>
            </a:stretch>
          </a:blipFill>
        </p:spPr>
        <p:txBody>
          <a:bodyPr/>
          <a:lstStyle/>
          <a:p>
            <a:endParaRPr lang="en-US" sz="1200"/>
          </a:p>
        </p:txBody>
      </p:sp>
    </p:spTree>
    <p:extLst>
      <p:ext uri="{BB962C8B-B14F-4D97-AF65-F5344CB8AC3E}">
        <p14:creationId xmlns:p14="http://schemas.microsoft.com/office/powerpoint/2010/main" val="44080920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4094F32B-CE84-CC8B-C47F-415905EE168E}"/>
              </a:ext>
            </a:extLst>
          </p:cNvPr>
          <p:cNvSpPr>
            <a:spLocks noGrp="1"/>
          </p:cNvSpPr>
          <p:nvPr>
            <p:ph type="title" orient="vert"/>
          </p:nvPr>
        </p:nvSpPr>
        <p:spPr>
          <a:xfrm>
            <a:off x="8724900" y="365126"/>
            <a:ext cx="2628900" cy="5811838"/>
          </a:xfrm>
        </p:spPr>
        <p:txBody>
          <a:bodyPr vert="eaVert"/>
          <a:lstStyle/>
          <a:p>
            <a:r>
              <a:rPr lang="es-MX"/>
              <a:t>Haz clic para modificar el estilo de título del patrón</a:t>
            </a:r>
            <a:endParaRPr lang="en-US"/>
          </a:p>
        </p:txBody>
      </p:sp>
      <p:sp>
        <p:nvSpPr>
          <p:cNvPr id="3" name="Marcador de texto vertical 2">
            <a:extLst>
              <a:ext uri="{FF2B5EF4-FFF2-40B4-BE49-F238E27FC236}">
                <a16:creationId xmlns:a16="http://schemas.microsoft.com/office/drawing/2014/main" id="{4907A092-04B9-E643-727C-3ABFC3089039}"/>
              </a:ext>
            </a:extLst>
          </p:cNvPr>
          <p:cNvSpPr>
            <a:spLocks noGrp="1"/>
          </p:cNvSpPr>
          <p:nvPr>
            <p:ph type="body" orient="vert" idx="1"/>
          </p:nvPr>
        </p:nvSpPr>
        <p:spPr>
          <a:xfrm>
            <a:off x="838200" y="365126"/>
            <a:ext cx="7734300" cy="5811838"/>
          </a:xfrm>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7" name="Freeform 2">
            <a:extLst>
              <a:ext uri="{FF2B5EF4-FFF2-40B4-BE49-F238E27FC236}">
                <a16:creationId xmlns:a16="http://schemas.microsoft.com/office/drawing/2014/main" id="{935EDE22-9172-2CFB-1577-E87D99C41BC0}"/>
              </a:ext>
            </a:extLst>
          </p:cNvPr>
          <p:cNvSpPr/>
          <p:nvPr userDrawn="1"/>
        </p:nvSpPr>
        <p:spPr>
          <a:xfrm>
            <a:off x="9803788" y="5727700"/>
            <a:ext cx="1702412" cy="735417"/>
          </a:xfrm>
          <a:custGeom>
            <a:avLst/>
            <a:gdLst/>
            <a:ahLst/>
            <a:cxnLst/>
            <a:rect l="l" t="t" r="r" b="b"/>
            <a:pathLst>
              <a:path w="2553618" h="1103125">
                <a:moveTo>
                  <a:pt x="0" y="0"/>
                </a:moveTo>
                <a:lnTo>
                  <a:pt x="2553618" y="0"/>
                </a:lnTo>
                <a:lnTo>
                  <a:pt x="2553618" y="1103125"/>
                </a:lnTo>
                <a:lnTo>
                  <a:pt x="0" y="1103125"/>
                </a:lnTo>
                <a:lnTo>
                  <a:pt x="0" y="0"/>
                </a:lnTo>
                <a:close/>
              </a:path>
            </a:pathLst>
          </a:custGeom>
          <a:blipFill>
            <a:blip r:embed="rId2"/>
            <a:stretch>
              <a:fillRect/>
            </a:stretch>
          </a:blipFill>
        </p:spPr>
        <p:txBody>
          <a:bodyPr/>
          <a:lstStyle/>
          <a:p>
            <a:endParaRPr lang="en-US" sz="1200"/>
          </a:p>
        </p:txBody>
      </p:sp>
    </p:spTree>
    <p:extLst>
      <p:ext uri="{BB962C8B-B14F-4D97-AF65-F5344CB8AC3E}">
        <p14:creationId xmlns:p14="http://schemas.microsoft.com/office/powerpoint/2010/main" val="206150774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slideLayout" Target="../slideLayouts/slideLayout4.xml"/><Relationship Id="rId1" Type="http://schemas.openxmlformats.org/officeDocument/2006/relationships/slideLayout" Target="../slideLayouts/slideLayout3.xml"/><Relationship Id="rId5" Type="http://schemas.openxmlformats.org/officeDocument/2006/relationships/theme" Target="../theme/theme2.xml"/><Relationship Id="rId4"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4.xml"/><Relationship Id="rId13" Type="http://schemas.openxmlformats.org/officeDocument/2006/relationships/slideLayout" Target="../slideLayouts/slideLayout19.xml"/><Relationship Id="rId18" Type="http://schemas.openxmlformats.org/officeDocument/2006/relationships/slideLayout" Target="../slideLayouts/slideLayout24.xml"/><Relationship Id="rId26" Type="http://schemas.openxmlformats.org/officeDocument/2006/relationships/slideLayout" Target="../slideLayouts/slideLayout32.xml"/><Relationship Id="rId3" Type="http://schemas.openxmlformats.org/officeDocument/2006/relationships/slideLayout" Target="../slideLayouts/slideLayout9.xml"/><Relationship Id="rId21" Type="http://schemas.openxmlformats.org/officeDocument/2006/relationships/slideLayout" Target="../slideLayouts/slideLayout27.xml"/><Relationship Id="rId7" Type="http://schemas.openxmlformats.org/officeDocument/2006/relationships/slideLayout" Target="../slideLayouts/slideLayout13.xml"/><Relationship Id="rId12" Type="http://schemas.openxmlformats.org/officeDocument/2006/relationships/slideLayout" Target="../slideLayouts/slideLayout18.xml"/><Relationship Id="rId17" Type="http://schemas.openxmlformats.org/officeDocument/2006/relationships/slideLayout" Target="../slideLayouts/slideLayout23.xml"/><Relationship Id="rId25" Type="http://schemas.openxmlformats.org/officeDocument/2006/relationships/slideLayout" Target="../slideLayouts/slideLayout31.xml"/><Relationship Id="rId2" Type="http://schemas.openxmlformats.org/officeDocument/2006/relationships/slideLayout" Target="../slideLayouts/slideLayout8.xml"/><Relationship Id="rId16" Type="http://schemas.openxmlformats.org/officeDocument/2006/relationships/slideLayout" Target="../slideLayouts/slideLayout22.xml"/><Relationship Id="rId20" Type="http://schemas.openxmlformats.org/officeDocument/2006/relationships/slideLayout" Target="../slideLayouts/slideLayout26.xml"/><Relationship Id="rId29" Type="http://schemas.openxmlformats.org/officeDocument/2006/relationships/theme" Target="../theme/theme3.xml"/><Relationship Id="rId1" Type="http://schemas.openxmlformats.org/officeDocument/2006/relationships/slideLayout" Target="../slideLayouts/slideLayout7.xml"/><Relationship Id="rId6" Type="http://schemas.openxmlformats.org/officeDocument/2006/relationships/slideLayout" Target="../slideLayouts/slideLayout12.xml"/><Relationship Id="rId11" Type="http://schemas.openxmlformats.org/officeDocument/2006/relationships/slideLayout" Target="../slideLayouts/slideLayout17.xml"/><Relationship Id="rId24" Type="http://schemas.openxmlformats.org/officeDocument/2006/relationships/slideLayout" Target="../slideLayouts/slideLayout30.xml"/><Relationship Id="rId5" Type="http://schemas.openxmlformats.org/officeDocument/2006/relationships/slideLayout" Target="../slideLayouts/slideLayout11.xml"/><Relationship Id="rId15" Type="http://schemas.openxmlformats.org/officeDocument/2006/relationships/slideLayout" Target="../slideLayouts/slideLayout21.xml"/><Relationship Id="rId23" Type="http://schemas.openxmlformats.org/officeDocument/2006/relationships/slideLayout" Target="../slideLayouts/slideLayout29.xml"/><Relationship Id="rId28" Type="http://schemas.openxmlformats.org/officeDocument/2006/relationships/slideLayout" Target="../slideLayouts/slideLayout34.xml"/><Relationship Id="rId10" Type="http://schemas.openxmlformats.org/officeDocument/2006/relationships/slideLayout" Target="../slideLayouts/slideLayout16.xml"/><Relationship Id="rId19" Type="http://schemas.openxmlformats.org/officeDocument/2006/relationships/slideLayout" Target="../slideLayouts/slideLayout25.xml"/><Relationship Id="rId4" Type="http://schemas.openxmlformats.org/officeDocument/2006/relationships/slideLayout" Target="../slideLayouts/slideLayout10.xml"/><Relationship Id="rId9" Type="http://schemas.openxmlformats.org/officeDocument/2006/relationships/slideLayout" Target="../slideLayouts/slideLayout15.xml"/><Relationship Id="rId14" Type="http://schemas.openxmlformats.org/officeDocument/2006/relationships/slideLayout" Target="../slideLayouts/slideLayout20.xml"/><Relationship Id="rId22" Type="http://schemas.openxmlformats.org/officeDocument/2006/relationships/slideLayout" Target="../slideLayouts/slideLayout28.xml"/><Relationship Id="rId27"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8E2273"/>
        </a:solidFill>
        <a:effectLst/>
      </p:bgPr>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600" b="1">
                <a:solidFill>
                  <a:srgbClr val="307F00"/>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F0D19A-4B3C-409B-9D18-E41B8DD432B5}" type="slidenum">
              <a:rPr lang="en-US" smtClean="0"/>
              <a:t>‹#›</a:t>
            </a:fld>
            <a:endParaRPr lang="en-US"/>
          </a:p>
        </p:txBody>
      </p:sp>
      <p:sp>
        <p:nvSpPr>
          <p:cNvPr id="8" name="Rectangle 7"/>
          <p:cNvSpPr/>
          <p:nvPr userDrawn="1"/>
        </p:nvSpPr>
        <p:spPr>
          <a:xfrm>
            <a:off x="0" y="0"/>
            <a:ext cx="12334876" cy="6858000"/>
          </a:xfrm>
          <a:prstGeom prst="rect">
            <a:avLst/>
          </a:prstGeom>
          <a:solidFill>
            <a:srgbClr val="0072B3"/>
          </a:solidFill>
          <a:ln>
            <a:solidFill>
              <a:srgbClr val="0072B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26101700"/>
      </p:ext>
    </p:extLst>
  </p:cSld>
  <p:clrMap bg1="lt1" tx1="dk1" bg2="lt2" tx2="dk2" accent1="accent1" accent2="accent2" accent3="accent3" accent4="accent4" accent5="accent5" accent6="accent6" hlink="hlink" folHlink="folHlink"/>
  <p:sldLayoutIdLst>
    <p:sldLayoutId id="2147483661" r:id="rId1"/>
    <p:sldLayoutId id="2147483662" r:id="rId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65859" y="393700"/>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65859"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600" b="1">
                <a:solidFill>
                  <a:srgbClr val="307F00"/>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F0D19A-4B3C-409B-9D18-E41B8DD432B5}" type="slidenum">
              <a:rPr lang="en-US" smtClean="0"/>
              <a:t>‹#›</a:t>
            </a:fld>
            <a:endParaRPr lang="en-US"/>
          </a:p>
        </p:txBody>
      </p:sp>
      <p:sp>
        <p:nvSpPr>
          <p:cNvPr id="8" name="Rectangle 7"/>
          <p:cNvSpPr/>
          <p:nvPr userDrawn="1"/>
        </p:nvSpPr>
        <p:spPr>
          <a:xfrm>
            <a:off x="-2" y="0"/>
            <a:ext cx="12192001" cy="230188"/>
          </a:xfrm>
          <a:prstGeom prst="rect">
            <a:avLst/>
          </a:prstGeom>
          <a:solidFill>
            <a:srgbClr val="328400"/>
          </a:solidFill>
          <a:ln>
            <a:solidFill>
              <a:srgbClr val="307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5240929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97" r:id="rId4"/>
  </p:sldLayoutIdLst>
  <p:hf hdr="0" ftr="0" dt="0"/>
  <p:txStyles>
    <p:titleStyle>
      <a:lvl1pPr algn="l" defTabSz="914400" rtl="0" eaLnBrk="1" latinLnBrk="0" hangingPunct="1">
        <a:lnSpc>
          <a:spcPct val="90000"/>
        </a:lnSpc>
        <a:spcBef>
          <a:spcPct val="0"/>
        </a:spcBef>
        <a:buNone/>
        <a:defRPr sz="4400" kern="1200">
          <a:solidFill>
            <a:srgbClr val="307F00"/>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5A9F1358-4D35-D910-5F79-B4F9C1D05AC2}"/>
              </a:ext>
            </a:extLst>
          </p:cNvPr>
          <p:cNvSpPr>
            <a:spLocks noGrp="1"/>
          </p:cNvSpPr>
          <p:nvPr>
            <p:ph type="title"/>
          </p:nvPr>
        </p:nvSpPr>
        <p:spPr>
          <a:xfrm>
            <a:off x="838200" y="534459"/>
            <a:ext cx="10515600" cy="1325563"/>
          </a:xfrm>
          <a:prstGeom prst="rect">
            <a:avLst/>
          </a:prstGeom>
        </p:spPr>
        <p:txBody>
          <a:bodyPr vert="horz" lIns="91440" tIns="45720" rIns="91440" bIns="45720" rtlCol="0" anchor="ctr">
            <a:noAutofit/>
          </a:bodyPr>
          <a:lstStyle/>
          <a:p>
            <a:r>
              <a:rPr lang="es-MX"/>
              <a:t>Haz clic para modificar el estilo de título del patrón</a:t>
            </a:r>
            <a:endParaRPr lang="en-US"/>
          </a:p>
        </p:txBody>
      </p:sp>
      <p:sp>
        <p:nvSpPr>
          <p:cNvPr id="3" name="Marcador de texto 2">
            <a:extLst>
              <a:ext uri="{FF2B5EF4-FFF2-40B4-BE49-F238E27FC236}">
                <a16:creationId xmlns:a16="http://schemas.microsoft.com/office/drawing/2014/main" id="{8CE76248-B86C-CF1D-7FB5-92D905C7724B}"/>
              </a:ext>
            </a:extLst>
          </p:cNvPr>
          <p:cNvSpPr>
            <a:spLocks noGrp="1"/>
          </p:cNvSpPr>
          <p:nvPr>
            <p:ph type="body" idx="1"/>
          </p:nvPr>
        </p:nvSpPr>
        <p:spPr>
          <a:xfrm>
            <a:off x="838200" y="2133600"/>
            <a:ext cx="10515600" cy="4043363"/>
          </a:xfrm>
          <a:prstGeom prst="rect">
            <a:avLst/>
          </a:prstGeom>
        </p:spPr>
        <p:txBody>
          <a:bodyPr vert="horz" lIns="91440" tIns="45720" rIns="91440" bIns="45720" rtlCol="0">
            <a:normAutofit/>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grpSp>
        <p:nvGrpSpPr>
          <p:cNvPr id="7" name="Group 5">
            <a:extLst>
              <a:ext uri="{FF2B5EF4-FFF2-40B4-BE49-F238E27FC236}">
                <a16:creationId xmlns:a16="http://schemas.microsoft.com/office/drawing/2014/main" id="{925839A2-D8DE-FD96-9A83-1F021586D517}"/>
              </a:ext>
            </a:extLst>
          </p:cNvPr>
          <p:cNvGrpSpPr/>
          <p:nvPr userDrawn="1"/>
        </p:nvGrpSpPr>
        <p:grpSpPr>
          <a:xfrm>
            <a:off x="0" y="0"/>
            <a:ext cx="12192000" cy="249070"/>
            <a:chOff x="0" y="0"/>
            <a:chExt cx="4816593" cy="98398"/>
          </a:xfrm>
        </p:grpSpPr>
        <p:sp>
          <p:nvSpPr>
            <p:cNvPr id="8" name="Freeform 6">
              <a:extLst>
                <a:ext uri="{FF2B5EF4-FFF2-40B4-BE49-F238E27FC236}">
                  <a16:creationId xmlns:a16="http://schemas.microsoft.com/office/drawing/2014/main" id="{F614B7A0-FBAC-6563-1FB9-4613B022023D}"/>
                </a:ext>
              </a:extLst>
            </p:cNvPr>
            <p:cNvSpPr/>
            <p:nvPr/>
          </p:nvSpPr>
          <p:spPr>
            <a:xfrm>
              <a:off x="0" y="0"/>
              <a:ext cx="4816592" cy="98398"/>
            </a:xfrm>
            <a:custGeom>
              <a:avLst/>
              <a:gdLst/>
              <a:ahLst/>
              <a:cxnLst/>
              <a:rect l="l" t="t" r="r" b="b"/>
              <a:pathLst>
                <a:path w="4816592" h="98398">
                  <a:moveTo>
                    <a:pt x="0" y="0"/>
                  </a:moveTo>
                  <a:lnTo>
                    <a:pt x="4816592" y="0"/>
                  </a:lnTo>
                  <a:lnTo>
                    <a:pt x="4816592" y="98398"/>
                  </a:lnTo>
                  <a:lnTo>
                    <a:pt x="0" y="98398"/>
                  </a:lnTo>
                  <a:close/>
                </a:path>
              </a:pathLst>
            </a:custGeom>
            <a:solidFill>
              <a:srgbClr val="328400"/>
            </a:solidFill>
          </p:spPr>
          <p:txBody>
            <a:bodyPr/>
            <a:lstStyle/>
            <a:p>
              <a:endParaRPr lang="en-US" sz="1200"/>
            </a:p>
          </p:txBody>
        </p:sp>
        <p:sp>
          <p:nvSpPr>
            <p:cNvPr id="9" name="TextBox 7">
              <a:extLst>
                <a:ext uri="{FF2B5EF4-FFF2-40B4-BE49-F238E27FC236}">
                  <a16:creationId xmlns:a16="http://schemas.microsoft.com/office/drawing/2014/main" id="{C32E624B-D605-EED8-3479-2A069D9006D1}"/>
                </a:ext>
              </a:extLst>
            </p:cNvPr>
            <p:cNvSpPr txBox="1"/>
            <p:nvPr/>
          </p:nvSpPr>
          <p:spPr>
            <a:xfrm>
              <a:off x="0" y="-38100"/>
              <a:ext cx="4816593" cy="136498"/>
            </a:xfrm>
            <a:prstGeom prst="rect">
              <a:avLst/>
            </a:prstGeom>
          </p:spPr>
          <p:txBody>
            <a:bodyPr lIns="50800" tIns="50800" rIns="50800" bIns="50800" rtlCol="0" anchor="ctr"/>
            <a:lstStyle/>
            <a:p>
              <a:pPr algn="ctr">
                <a:lnSpc>
                  <a:spcPts val="1400"/>
                </a:lnSpc>
              </a:pPr>
              <a:endParaRPr sz="1200"/>
            </a:p>
          </p:txBody>
        </p:sp>
      </p:grpSp>
    </p:spTree>
    <p:extLst>
      <p:ext uri="{BB962C8B-B14F-4D97-AF65-F5344CB8AC3E}">
        <p14:creationId xmlns:p14="http://schemas.microsoft.com/office/powerpoint/2010/main" val="2525359500"/>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 id="2147483712" r:id="rId14"/>
    <p:sldLayoutId id="2147483713" r:id="rId15"/>
    <p:sldLayoutId id="2147483714" r:id="rId16"/>
    <p:sldLayoutId id="2147483715" r:id="rId17"/>
    <p:sldLayoutId id="2147483716" r:id="rId18"/>
    <p:sldLayoutId id="2147483717" r:id="rId19"/>
    <p:sldLayoutId id="2147483718" r:id="rId20"/>
    <p:sldLayoutId id="2147483719" r:id="rId21"/>
    <p:sldLayoutId id="2147483720" r:id="rId22"/>
    <p:sldLayoutId id="2147483721" r:id="rId23"/>
    <p:sldLayoutId id="2147483722" r:id="rId24"/>
    <p:sldLayoutId id="2147483723" r:id="rId25"/>
    <p:sldLayoutId id="2147483724" r:id="rId26"/>
    <p:sldLayoutId id="2147483725" r:id="rId27"/>
    <p:sldLayoutId id="2147483726" r:id="rId28"/>
  </p:sldLayoutIdLst>
  <p:txStyles>
    <p:titleStyle>
      <a:lvl1pPr algn="l" defTabSz="914446" rtl="0" eaLnBrk="1" latinLnBrk="0" hangingPunct="1">
        <a:lnSpc>
          <a:spcPct val="90000"/>
        </a:lnSpc>
        <a:spcBef>
          <a:spcPct val="0"/>
        </a:spcBef>
        <a:buNone/>
        <a:defRPr sz="4800" b="1" kern="1200">
          <a:solidFill>
            <a:schemeClr val="tx1"/>
          </a:solidFill>
          <a:latin typeface="Raleway Medium" pitchFamily="2" charset="0"/>
          <a:ea typeface="+mj-ea"/>
          <a:cs typeface="+mj-cs"/>
        </a:defRPr>
      </a:lvl1pPr>
    </p:titleStyle>
    <p:bodyStyle>
      <a:lvl1pPr marL="228611" indent="-228611" algn="l" defTabSz="914446" rtl="0" eaLnBrk="1" latinLnBrk="0" hangingPunct="1">
        <a:lnSpc>
          <a:spcPct val="90000"/>
        </a:lnSpc>
        <a:spcBef>
          <a:spcPts val="1000"/>
        </a:spcBef>
        <a:buFont typeface="Arial" panose="020B0604020202020204" pitchFamily="34" charset="0"/>
        <a:buChar char="•"/>
        <a:defRPr sz="2800" kern="1200">
          <a:solidFill>
            <a:schemeClr val="tx1"/>
          </a:solidFill>
          <a:latin typeface="Raleway Medium" pitchFamily="2" charset="0"/>
          <a:ea typeface="+mn-ea"/>
          <a:cs typeface="+mn-cs"/>
        </a:defRPr>
      </a:lvl1pPr>
      <a:lvl2pPr marL="685834" indent="-228611" algn="l" defTabSz="914446" rtl="0" eaLnBrk="1" latinLnBrk="0" hangingPunct="1">
        <a:lnSpc>
          <a:spcPct val="90000"/>
        </a:lnSpc>
        <a:spcBef>
          <a:spcPts val="500"/>
        </a:spcBef>
        <a:buFont typeface="Arial" panose="020B0604020202020204" pitchFamily="34" charset="0"/>
        <a:buChar char="•"/>
        <a:defRPr sz="2400" kern="1200">
          <a:solidFill>
            <a:schemeClr val="tx1"/>
          </a:solidFill>
          <a:latin typeface="Raleway Medium" pitchFamily="2" charset="0"/>
          <a:ea typeface="+mn-ea"/>
          <a:cs typeface="+mn-cs"/>
        </a:defRPr>
      </a:lvl2pPr>
      <a:lvl3pPr marL="1143057" indent="-228611" algn="l" defTabSz="914446" rtl="0" eaLnBrk="1" latinLnBrk="0" hangingPunct="1">
        <a:lnSpc>
          <a:spcPct val="90000"/>
        </a:lnSpc>
        <a:spcBef>
          <a:spcPts val="500"/>
        </a:spcBef>
        <a:buFont typeface="Arial" panose="020B0604020202020204" pitchFamily="34" charset="0"/>
        <a:buChar char="•"/>
        <a:defRPr sz="2000" kern="1200">
          <a:solidFill>
            <a:schemeClr val="tx1"/>
          </a:solidFill>
          <a:latin typeface="Raleway Medium" pitchFamily="2" charset="0"/>
          <a:ea typeface="+mn-ea"/>
          <a:cs typeface="+mn-cs"/>
        </a:defRPr>
      </a:lvl3pPr>
      <a:lvl4pPr marL="1600280" indent="-228611" algn="l" defTabSz="914446" rtl="0" eaLnBrk="1" latinLnBrk="0" hangingPunct="1">
        <a:lnSpc>
          <a:spcPct val="90000"/>
        </a:lnSpc>
        <a:spcBef>
          <a:spcPts val="500"/>
        </a:spcBef>
        <a:buFont typeface="Arial" panose="020B0604020202020204" pitchFamily="34" charset="0"/>
        <a:buChar char="•"/>
        <a:defRPr sz="1800" kern="1200">
          <a:solidFill>
            <a:schemeClr val="tx1"/>
          </a:solidFill>
          <a:latin typeface="Raleway Medium" pitchFamily="2" charset="0"/>
          <a:ea typeface="+mn-ea"/>
          <a:cs typeface="+mn-cs"/>
        </a:defRPr>
      </a:lvl4pPr>
      <a:lvl5pPr marL="2057503" indent="-228611" algn="l" defTabSz="914446" rtl="0" eaLnBrk="1" latinLnBrk="0" hangingPunct="1">
        <a:lnSpc>
          <a:spcPct val="90000"/>
        </a:lnSpc>
        <a:spcBef>
          <a:spcPts val="500"/>
        </a:spcBef>
        <a:buFont typeface="Arial" panose="020B0604020202020204" pitchFamily="34" charset="0"/>
        <a:buChar char="•"/>
        <a:defRPr sz="1800" kern="1200">
          <a:solidFill>
            <a:schemeClr val="tx1"/>
          </a:solidFill>
          <a:latin typeface="Raleway Medium" pitchFamily="2" charset="0"/>
          <a:ea typeface="+mn-ea"/>
          <a:cs typeface="+mn-cs"/>
        </a:defRPr>
      </a:lvl5pPr>
      <a:lvl6pPr marL="2514726" indent="-228611" algn="l" defTabSz="91444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949" indent="-228611" algn="l" defTabSz="91444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171" indent="-228611" algn="l" defTabSz="91444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394" indent="-228611" algn="l" defTabSz="91444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46" rtl="0" eaLnBrk="1" latinLnBrk="0" hangingPunct="1">
        <a:defRPr sz="1800" kern="1200">
          <a:solidFill>
            <a:schemeClr val="tx1"/>
          </a:solidFill>
          <a:latin typeface="+mn-lt"/>
          <a:ea typeface="+mn-ea"/>
          <a:cs typeface="+mn-cs"/>
        </a:defRPr>
      </a:lvl1pPr>
      <a:lvl2pPr marL="457223" algn="l" defTabSz="914446" rtl="0" eaLnBrk="1" latinLnBrk="0" hangingPunct="1">
        <a:defRPr sz="1800" kern="1200">
          <a:solidFill>
            <a:schemeClr val="tx1"/>
          </a:solidFill>
          <a:latin typeface="+mn-lt"/>
          <a:ea typeface="+mn-ea"/>
          <a:cs typeface="+mn-cs"/>
        </a:defRPr>
      </a:lvl2pPr>
      <a:lvl3pPr marL="914446" algn="l" defTabSz="914446" rtl="0" eaLnBrk="1" latinLnBrk="0" hangingPunct="1">
        <a:defRPr sz="1800" kern="1200">
          <a:solidFill>
            <a:schemeClr val="tx1"/>
          </a:solidFill>
          <a:latin typeface="+mn-lt"/>
          <a:ea typeface="+mn-ea"/>
          <a:cs typeface="+mn-cs"/>
        </a:defRPr>
      </a:lvl3pPr>
      <a:lvl4pPr marL="1371669" algn="l" defTabSz="914446" rtl="0" eaLnBrk="1" latinLnBrk="0" hangingPunct="1">
        <a:defRPr sz="1800" kern="1200">
          <a:solidFill>
            <a:schemeClr val="tx1"/>
          </a:solidFill>
          <a:latin typeface="+mn-lt"/>
          <a:ea typeface="+mn-ea"/>
          <a:cs typeface="+mn-cs"/>
        </a:defRPr>
      </a:lvl4pPr>
      <a:lvl5pPr marL="1828891" algn="l" defTabSz="914446" rtl="0" eaLnBrk="1" latinLnBrk="0" hangingPunct="1">
        <a:defRPr sz="1800" kern="1200">
          <a:solidFill>
            <a:schemeClr val="tx1"/>
          </a:solidFill>
          <a:latin typeface="+mn-lt"/>
          <a:ea typeface="+mn-ea"/>
          <a:cs typeface="+mn-cs"/>
        </a:defRPr>
      </a:lvl5pPr>
      <a:lvl6pPr marL="2286114" algn="l" defTabSz="914446" rtl="0" eaLnBrk="1" latinLnBrk="0" hangingPunct="1">
        <a:defRPr sz="1800" kern="1200">
          <a:solidFill>
            <a:schemeClr val="tx1"/>
          </a:solidFill>
          <a:latin typeface="+mn-lt"/>
          <a:ea typeface="+mn-ea"/>
          <a:cs typeface="+mn-cs"/>
        </a:defRPr>
      </a:lvl6pPr>
      <a:lvl7pPr marL="2743337" algn="l" defTabSz="914446" rtl="0" eaLnBrk="1" latinLnBrk="0" hangingPunct="1">
        <a:defRPr sz="1800" kern="1200">
          <a:solidFill>
            <a:schemeClr val="tx1"/>
          </a:solidFill>
          <a:latin typeface="+mn-lt"/>
          <a:ea typeface="+mn-ea"/>
          <a:cs typeface="+mn-cs"/>
        </a:defRPr>
      </a:lvl7pPr>
      <a:lvl8pPr marL="3200560" algn="l" defTabSz="914446" rtl="0" eaLnBrk="1" latinLnBrk="0" hangingPunct="1">
        <a:defRPr sz="1800" kern="1200">
          <a:solidFill>
            <a:schemeClr val="tx1"/>
          </a:solidFill>
          <a:latin typeface="+mn-lt"/>
          <a:ea typeface="+mn-ea"/>
          <a:cs typeface="+mn-cs"/>
        </a:defRPr>
      </a:lvl8pPr>
      <a:lvl9pPr marL="3657783" algn="l" defTabSz="914446"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image" Target="../media/image17.png"/><Relationship Id="rId5" Type="http://schemas.openxmlformats.org/officeDocument/2006/relationships/image" Target="../media/image16.jpeg"/><Relationship Id="rId4" Type="http://schemas.openxmlformats.org/officeDocument/2006/relationships/image" Target="../media/image15.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9.xml"/><Relationship Id="rId5" Type="http://schemas.openxmlformats.org/officeDocument/2006/relationships/image" Target="../media/image22.jpeg"/><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9.xml"/><Relationship Id="rId5" Type="http://schemas.openxmlformats.org/officeDocument/2006/relationships/image" Target="../media/image26.jpeg"/><Relationship Id="rId4" Type="http://schemas.openxmlformats.org/officeDocument/2006/relationships/image" Target="../media/image25.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10.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xml"/><Relationship Id="rId1" Type="http://schemas.openxmlformats.org/officeDocument/2006/relationships/slideLayout" Target="../slideLayouts/slideLayout10.xml"/><Relationship Id="rId5" Type="http://schemas.openxmlformats.org/officeDocument/2006/relationships/image" Target="../media/image34.png"/><Relationship Id="rId4" Type="http://schemas.openxmlformats.org/officeDocument/2006/relationships/image" Target="../media/image33.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hyperlink" Target="https://www.williamjames.edu/centers-and-services/forensic-and-clinical-services/interface/index.html" TargetMode="External"/><Relationship Id="rId2" Type="http://schemas.openxmlformats.org/officeDocument/2006/relationships/hyperlink" Target="https://www.masshelpline.com/" TargetMode="External"/><Relationship Id="rId1" Type="http://schemas.openxmlformats.org/officeDocument/2006/relationships/slideLayout" Target="../slideLayouts/slideLayout17.xml"/><Relationship Id="rId4" Type="http://schemas.openxmlformats.org/officeDocument/2006/relationships/hyperlink" Target="https://samaritanshope.org/our-services/grief-support/"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hyperlink" Target="mailto:Kmaitland@samaritanshope.org" TargetMode="External"/><Relationship Id="rId1" Type="http://schemas.openxmlformats.org/officeDocument/2006/relationships/slideLayout" Target="../slideLayouts/slideLayout6.xml"/><Relationship Id="rId4" Type="http://schemas.openxmlformats.org/officeDocument/2006/relationships/image" Target="../media/image3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a:extLst>
              <a:ext uri="{FF2B5EF4-FFF2-40B4-BE49-F238E27FC236}">
                <a16:creationId xmlns:a16="http://schemas.microsoft.com/office/drawing/2014/main" id="{820126C2-3A14-C8A9-2284-12FB2EB1EA63}"/>
              </a:ext>
            </a:extLst>
          </p:cNvPr>
          <p:cNvSpPr>
            <a:spLocks noGrp="1" noChangeArrowheads="1"/>
          </p:cNvSpPr>
          <p:nvPr>
            <p:ph type="ctrTitle"/>
          </p:nvPr>
        </p:nvSpPr>
        <p:spPr bwMode="auto">
          <a:xfrm>
            <a:off x="685800" y="3211725"/>
            <a:ext cx="8075613"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defTabSz="914400" eaLnBrk="0" fontAlgn="base" hangingPunct="0">
              <a:lnSpc>
                <a:spcPct val="100000"/>
              </a:lnSpc>
              <a:spcAft>
                <a:spcPct val="0"/>
              </a:spcAft>
            </a:pPr>
            <a:r>
              <a:rPr lang="en-US" altLang="en-US" sz="2800">
                <a:solidFill>
                  <a:srgbClr val="000000"/>
                </a:solidFill>
                <a:latin typeface="Arial" panose="020B0604020202020204" pitchFamily="34" charset="0"/>
              </a:rPr>
              <a:t>Being in Community: Navigating Mental Health Conversations Together </a:t>
            </a:r>
            <a:br>
              <a:rPr lang="en-US" altLang="en-US" sz="2800" b="0">
                <a:latin typeface="Arial" panose="020B0604020202020204" pitchFamily="34" charset="0"/>
              </a:rPr>
            </a:br>
            <a:endParaRPr kumimoji="0" lang="en-US" altLang="en-US" sz="2800" b="0" i="0" u="none" strike="noStrike" cap="none" normalizeH="0" baseline="0">
              <a:ln>
                <a:noFill/>
              </a:ln>
              <a:solidFill>
                <a:schemeClr val="tx1"/>
              </a:solidFill>
              <a:effectLst/>
              <a:latin typeface="+mj-lt"/>
            </a:endParaRPr>
          </a:p>
        </p:txBody>
      </p:sp>
      <p:sp>
        <p:nvSpPr>
          <p:cNvPr id="10" name="Rectangle 9">
            <a:extLst>
              <a:ext uri="{FF2B5EF4-FFF2-40B4-BE49-F238E27FC236}">
                <a16:creationId xmlns:a16="http://schemas.microsoft.com/office/drawing/2014/main" id="{FE57AF7B-A228-C09F-CAC0-1243011CD7C0}"/>
              </a:ext>
            </a:extLst>
          </p:cNvPr>
          <p:cNvSpPr/>
          <p:nvPr/>
        </p:nvSpPr>
        <p:spPr>
          <a:xfrm>
            <a:off x="607218" y="4596720"/>
            <a:ext cx="7422357" cy="542925"/>
          </a:xfrm>
          <a:prstGeom prst="rect">
            <a:avLst/>
          </a:prstGeom>
          <a:solidFill>
            <a:schemeClr val="accent3"/>
          </a:solidFill>
          <a:ln>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D8A217E-5FCB-8EF3-EB4C-FEF0D03975E6}"/>
              </a:ext>
            </a:extLst>
          </p:cNvPr>
          <p:cNvSpPr txBox="1"/>
          <p:nvPr/>
        </p:nvSpPr>
        <p:spPr>
          <a:xfrm>
            <a:off x="607218" y="4650580"/>
            <a:ext cx="7915275" cy="1600438"/>
          </a:xfrm>
          <a:prstGeom prst="rect">
            <a:avLst/>
          </a:prstGeom>
          <a:noFill/>
        </p:spPr>
        <p:txBody>
          <a:bodyPr wrap="square" lIns="91440" tIns="45720" rIns="91440" bIns="45720" rtlCol="0" anchor="t">
            <a:spAutoFit/>
          </a:bodyPr>
          <a:lstStyle/>
          <a:p>
            <a:r>
              <a:rPr lang="en-US" sz="2000"/>
              <a:t>The Charles River Regional Chamber’s Women’s Conference</a:t>
            </a:r>
          </a:p>
          <a:p>
            <a:endParaRPr lang="en-US" sz="2000"/>
          </a:p>
          <a:p>
            <a:r>
              <a:rPr lang="en-US" sz="2000"/>
              <a:t>Friday, June 12, 2026</a:t>
            </a:r>
          </a:p>
          <a:p>
            <a:r>
              <a:rPr lang="en-US" sz="2000"/>
              <a:t>Lasell University, Newton, MA</a:t>
            </a:r>
          </a:p>
          <a:p>
            <a:endParaRPr lang="en-US"/>
          </a:p>
        </p:txBody>
      </p:sp>
    </p:spTree>
    <p:extLst>
      <p:ext uri="{BB962C8B-B14F-4D97-AF65-F5344CB8AC3E}">
        <p14:creationId xmlns:p14="http://schemas.microsoft.com/office/powerpoint/2010/main" val="23929825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5CCC6-F240-4389-29EF-E7F4B6273614}"/>
              </a:ext>
            </a:extLst>
          </p:cNvPr>
          <p:cNvSpPr>
            <a:spLocks noGrp="1"/>
          </p:cNvSpPr>
          <p:nvPr>
            <p:ph type="title"/>
          </p:nvPr>
        </p:nvSpPr>
        <p:spPr>
          <a:xfrm>
            <a:off x="362715" y="347123"/>
            <a:ext cx="10515600" cy="1325563"/>
          </a:xfrm>
        </p:spPr>
        <p:txBody>
          <a:bodyPr/>
          <a:lstStyle/>
          <a:p>
            <a:r>
              <a:rPr lang="en-US">
                <a:solidFill>
                  <a:schemeClr val="accent5">
                    <a:lumMod val="50000"/>
                  </a:schemeClr>
                </a:solidFill>
                <a:latin typeface="+mj-lt"/>
              </a:rPr>
              <a:t>Before we begin</a:t>
            </a:r>
          </a:p>
        </p:txBody>
      </p:sp>
      <p:sp>
        <p:nvSpPr>
          <p:cNvPr id="7" name="Content Placeholder 7">
            <a:extLst>
              <a:ext uri="{FF2B5EF4-FFF2-40B4-BE49-F238E27FC236}">
                <a16:creationId xmlns:a16="http://schemas.microsoft.com/office/drawing/2014/main" id="{FDDA75D9-7785-FBDA-C0CC-934195EDD2DE}"/>
              </a:ext>
            </a:extLst>
          </p:cNvPr>
          <p:cNvSpPr txBox="1">
            <a:spLocks/>
          </p:cNvSpPr>
          <p:nvPr/>
        </p:nvSpPr>
        <p:spPr>
          <a:xfrm>
            <a:off x="598651" y="1641128"/>
            <a:ext cx="11230634" cy="4869749"/>
          </a:xfrm>
          <a:prstGeom prst="rect">
            <a:avLst/>
          </a:prstGeom>
        </p:spPr>
        <p:txBody>
          <a:bodyPr vert="horz" lIns="60960" tIns="30480" rIns="60960" bIns="30480" rtlCol="0" anchor="t">
            <a:normAutofit/>
          </a:bodyPr>
          <a:lstStyle>
            <a:lvl1pPr marL="342900" indent="-342900" algn="l" defTabSz="1371600" rtl="0" eaLnBrk="1" latinLnBrk="0" hangingPunct="1">
              <a:lnSpc>
                <a:spcPct val="10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10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10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10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10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a:lstStyle>
          <a:p>
            <a:pPr marL="602615" lvl="1" indent="-300990">
              <a:lnSpc>
                <a:spcPct val="150000"/>
              </a:lnSpc>
              <a:spcBef>
                <a:spcPts val="0"/>
              </a:spcBef>
              <a:buFont typeface="Arial"/>
              <a:buChar char="•"/>
            </a:pPr>
            <a:r>
              <a:rPr lang="en-US" sz="2400">
                <a:latin typeface="Raleway Medium"/>
                <a:ea typeface="+mn-lt"/>
                <a:cs typeface="+mn-lt"/>
              </a:rPr>
              <a:t>Mental health and suicide are sensitive topics, and each of us brings our own personal experiences and feelings to the conversation</a:t>
            </a:r>
            <a:endParaRPr lang="en-US" sz="2100">
              <a:latin typeface="Raleway Medium"/>
              <a:ea typeface="+mn-lt"/>
              <a:cs typeface="+mn-lt"/>
            </a:endParaRPr>
          </a:p>
          <a:p>
            <a:pPr marL="602615" lvl="1" indent="-300990">
              <a:lnSpc>
                <a:spcPct val="150000"/>
              </a:lnSpc>
              <a:spcBef>
                <a:spcPts val="0"/>
              </a:spcBef>
              <a:buFont typeface="Arial"/>
              <a:buChar char="•"/>
            </a:pPr>
            <a:r>
              <a:rPr lang="en-US" sz="2400">
                <a:latin typeface="Raleway Medium"/>
                <a:ea typeface="+mn-lt"/>
                <a:cs typeface="+mn-lt"/>
              </a:rPr>
              <a:t>Approach this space with empathy</a:t>
            </a:r>
            <a:endParaRPr lang="en-US" sz="2400">
              <a:latin typeface="Raleway Medium" pitchFamily="2" charset="0"/>
              <a:ea typeface="Raleway Bold"/>
              <a:cs typeface="Raleway Bold"/>
            </a:endParaRPr>
          </a:p>
          <a:p>
            <a:pPr marL="602615" lvl="1" indent="-300990">
              <a:lnSpc>
                <a:spcPct val="150000"/>
              </a:lnSpc>
              <a:spcBef>
                <a:spcPts val="0"/>
              </a:spcBef>
              <a:buFont typeface="Arial"/>
              <a:buChar char="•"/>
            </a:pPr>
            <a:r>
              <a:rPr lang="en-US" sz="2400" spc="-100">
                <a:latin typeface="Raleway Medium"/>
                <a:ea typeface="Raleway Bold"/>
                <a:cs typeface="Raleway Bold"/>
                <a:sym typeface="Raleway Bold"/>
              </a:rPr>
              <a:t>Take care of yourself as needed during and after</a:t>
            </a:r>
            <a:endParaRPr lang="en-US" sz="2400" spc="-100">
              <a:latin typeface="Raleway Medium"/>
              <a:ea typeface="Raleway Bold"/>
              <a:cs typeface="Raleway Bold"/>
            </a:endParaRPr>
          </a:p>
          <a:p>
            <a:pPr marL="602615" lvl="1" indent="-300990">
              <a:lnSpc>
                <a:spcPct val="150000"/>
              </a:lnSpc>
              <a:spcBef>
                <a:spcPts val="0"/>
              </a:spcBef>
              <a:buFont typeface="Arial"/>
              <a:buChar char="•"/>
            </a:pPr>
            <a:r>
              <a:rPr lang="en-US" sz="2400" spc="-100">
                <a:latin typeface="Raleway Medium"/>
                <a:ea typeface="Raleway Bold"/>
                <a:cs typeface="Raleway Bold"/>
                <a:sym typeface="Raleway Bold"/>
              </a:rPr>
              <a:t>Be curious</a:t>
            </a:r>
            <a:endParaRPr lang="en-US" sz="2400" spc="-100">
              <a:latin typeface="Raleway Medium"/>
              <a:ea typeface="Raleway Bold"/>
              <a:cs typeface="Raleway Bold"/>
            </a:endParaRPr>
          </a:p>
          <a:p>
            <a:pPr marL="602615" lvl="1" indent="-300990">
              <a:lnSpc>
                <a:spcPct val="150000"/>
              </a:lnSpc>
              <a:spcBef>
                <a:spcPts val="0"/>
              </a:spcBef>
              <a:buFont typeface="Arial"/>
              <a:buChar char="•"/>
            </a:pPr>
            <a:r>
              <a:rPr lang="en-US" sz="2400" spc="-100">
                <a:latin typeface="Raleway Medium"/>
                <a:ea typeface="Raleway Bold"/>
                <a:cs typeface="Raleway Bold"/>
                <a:sym typeface="Raleway Bold"/>
              </a:rPr>
              <a:t>Reach out if you need support</a:t>
            </a:r>
            <a:endParaRPr lang="en-US" sz="2400" spc="-100">
              <a:latin typeface="Raleway Medium"/>
              <a:ea typeface="Raleway Bold"/>
              <a:cs typeface="Raleway Bold"/>
            </a:endParaRPr>
          </a:p>
        </p:txBody>
      </p:sp>
      <p:sp>
        <p:nvSpPr>
          <p:cNvPr id="3" name="Slide Number Placeholder 3">
            <a:extLst>
              <a:ext uri="{FF2B5EF4-FFF2-40B4-BE49-F238E27FC236}">
                <a16:creationId xmlns:a16="http://schemas.microsoft.com/office/drawing/2014/main" id="{AA52CC80-66F2-0FC0-CB87-FF1B5F912439}"/>
              </a:ext>
            </a:extLst>
          </p:cNvPr>
          <p:cNvSpPr txBox="1">
            <a:spLocks/>
          </p:cNvSpPr>
          <p:nvPr/>
        </p:nvSpPr>
        <p:spPr>
          <a:xfrm>
            <a:off x="469209" y="6276181"/>
            <a:ext cx="493776" cy="469392"/>
          </a:xfrm>
          <a:prstGeom prst="rect">
            <a:avLst/>
          </a:prstGeom>
        </p:spPr>
        <p:txBody>
          <a:bodyPr vert="horz" lIns="60960" tIns="30480" rIns="60960" bIns="30480" rtlCol="0" anchor="ctr"/>
          <a:lstStyle>
            <a:defPPr>
              <a:defRPr lang="en-US"/>
            </a:defPPr>
            <a:lvl1pPr marL="0" algn="l" defTabSz="914400" rtl="0" eaLnBrk="1" latinLnBrk="0" hangingPunct="1">
              <a:defRPr sz="18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7F0D19A-4B3C-409B-9D18-E41B8DD432B5}" type="slidenum">
              <a:rPr lang="en-US" sz="1200"/>
              <a:pPr/>
              <a:t>2</a:t>
            </a:fld>
            <a:endParaRPr lang="en-US" sz="1200"/>
          </a:p>
        </p:txBody>
      </p:sp>
      <p:sp>
        <p:nvSpPr>
          <p:cNvPr id="4" name="Slide Number Placeholder 3">
            <a:extLst>
              <a:ext uri="{FF2B5EF4-FFF2-40B4-BE49-F238E27FC236}">
                <a16:creationId xmlns:a16="http://schemas.microsoft.com/office/drawing/2014/main" id="{9B5C4ACD-CC50-A3DE-0A7D-00D542F1A693}"/>
              </a:ext>
            </a:extLst>
          </p:cNvPr>
          <p:cNvSpPr>
            <a:spLocks noGrp="1"/>
          </p:cNvSpPr>
          <p:nvPr>
            <p:ph type="sldNum" sz="quarter" idx="4"/>
          </p:nvPr>
        </p:nvSpPr>
        <p:spPr>
          <a:xfrm>
            <a:off x="658368" y="9342631"/>
            <a:ext cx="740664" cy="704088"/>
          </a:xfrm>
          <a:prstGeom prst="rect">
            <a:avLst/>
          </a:prstGeom>
        </p:spPr>
        <p:txBody>
          <a:bodyPr vert="horz" lIns="91440" tIns="45720" rIns="91440" bIns="45720" rtlCol="0" anchor="ctr"/>
          <a:lstStyle>
            <a:defPPr>
              <a:defRPr lang="en-US"/>
            </a:defPPr>
            <a:lvl1pPr marL="0" algn="l" defTabSz="914400" rtl="0" eaLnBrk="1" latinLnBrk="0" hangingPunct="1">
              <a:defRPr sz="18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7F0D19A-4B3C-409B-9D18-E41B8DD432B5}" type="slidenum">
              <a:rPr lang="en-US" smtClean="0"/>
              <a:pPr/>
              <a:t>2</a:t>
            </a:fld>
            <a:endParaRPr lang="en-US"/>
          </a:p>
        </p:txBody>
      </p:sp>
    </p:spTree>
    <p:extLst>
      <p:ext uri="{BB962C8B-B14F-4D97-AF65-F5344CB8AC3E}">
        <p14:creationId xmlns:p14="http://schemas.microsoft.com/office/powerpoint/2010/main" val="42656546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757E60-0F50-43E9-1712-DA80C14D3A9A}"/>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438A8E2F-907A-6345-6773-E645F21C376E}"/>
              </a:ext>
            </a:extLst>
          </p:cNvPr>
          <p:cNvSpPr/>
          <p:nvPr/>
        </p:nvSpPr>
        <p:spPr>
          <a:xfrm>
            <a:off x="9803788" y="5727700"/>
            <a:ext cx="1702412" cy="735417"/>
          </a:xfrm>
          <a:custGeom>
            <a:avLst/>
            <a:gdLst/>
            <a:ahLst/>
            <a:cxnLst/>
            <a:rect l="l" t="t" r="r" b="b"/>
            <a:pathLst>
              <a:path w="2553618" h="1103125">
                <a:moveTo>
                  <a:pt x="0" y="0"/>
                </a:moveTo>
                <a:lnTo>
                  <a:pt x="2553618" y="0"/>
                </a:lnTo>
                <a:lnTo>
                  <a:pt x="2553618" y="1103125"/>
                </a:lnTo>
                <a:lnTo>
                  <a:pt x="0" y="1103125"/>
                </a:lnTo>
                <a:lnTo>
                  <a:pt x="0" y="0"/>
                </a:lnTo>
                <a:close/>
              </a:path>
            </a:pathLst>
          </a:custGeom>
          <a:blipFill>
            <a:blip r:embed="rId3"/>
            <a:stretch>
              <a:fillRect/>
            </a:stretch>
          </a:blipFill>
        </p:spPr>
        <p:txBody>
          <a:bodyPr/>
          <a:lstStyle/>
          <a:p>
            <a:pPr defTabSz="609630"/>
            <a:endParaRPr lang="en-US" sz="1200">
              <a:solidFill>
                <a:srgbClr val="000000"/>
              </a:solidFill>
              <a:latin typeface="Raleway Medium"/>
            </a:endParaRPr>
          </a:p>
        </p:txBody>
      </p:sp>
      <p:sp>
        <p:nvSpPr>
          <p:cNvPr id="4" name="TextBox 4">
            <a:extLst>
              <a:ext uri="{FF2B5EF4-FFF2-40B4-BE49-F238E27FC236}">
                <a16:creationId xmlns:a16="http://schemas.microsoft.com/office/drawing/2014/main" id="{4DC5E18C-6BFC-9EA3-DAE3-424E62250602}"/>
              </a:ext>
            </a:extLst>
          </p:cNvPr>
          <p:cNvSpPr txBox="1"/>
          <p:nvPr/>
        </p:nvSpPr>
        <p:spPr>
          <a:xfrm>
            <a:off x="512320" y="540758"/>
            <a:ext cx="5410200" cy="724301"/>
          </a:xfrm>
          <a:prstGeom prst="rect">
            <a:avLst/>
          </a:prstGeom>
        </p:spPr>
        <p:txBody>
          <a:bodyPr lIns="0" tIns="0" rIns="0" bIns="0" rtlCol="0" anchor="t">
            <a:spAutoFit/>
          </a:bodyPr>
          <a:lstStyle/>
          <a:p>
            <a:pPr defTabSz="609630">
              <a:lnSpc>
                <a:spcPts val="6000"/>
              </a:lnSpc>
            </a:pPr>
            <a:r>
              <a:rPr lang="en-US" sz="4800" b="1">
                <a:solidFill>
                  <a:srgbClr val="0B5F3F"/>
                </a:solidFill>
                <a:latin typeface="+mj-lt"/>
                <a:ea typeface="Raleway 1 Bold"/>
                <a:cs typeface="Raleway 1 Bold"/>
                <a:sym typeface="Raleway 1 Bold"/>
              </a:rPr>
              <a:t>Today:</a:t>
            </a:r>
          </a:p>
        </p:txBody>
      </p:sp>
      <p:grpSp>
        <p:nvGrpSpPr>
          <p:cNvPr id="5" name="Group 5">
            <a:extLst>
              <a:ext uri="{FF2B5EF4-FFF2-40B4-BE49-F238E27FC236}">
                <a16:creationId xmlns:a16="http://schemas.microsoft.com/office/drawing/2014/main" id="{A51F2002-8C07-43DF-85B0-B27050A3F79C}"/>
              </a:ext>
            </a:extLst>
          </p:cNvPr>
          <p:cNvGrpSpPr/>
          <p:nvPr/>
        </p:nvGrpSpPr>
        <p:grpSpPr>
          <a:xfrm>
            <a:off x="0" y="0"/>
            <a:ext cx="12192000" cy="249070"/>
            <a:chOff x="0" y="0"/>
            <a:chExt cx="4816593" cy="98398"/>
          </a:xfrm>
        </p:grpSpPr>
        <p:sp>
          <p:nvSpPr>
            <p:cNvPr id="6" name="Freeform 6">
              <a:extLst>
                <a:ext uri="{FF2B5EF4-FFF2-40B4-BE49-F238E27FC236}">
                  <a16:creationId xmlns:a16="http://schemas.microsoft.com/office/drawing/2014/main" id="{E0D677FF-8F6E-C786-E8B5-24C25675CB54}"/>
                </a:ext>
              </a:extLst>
            </p:cNvPr>
            <p:cNvSpPr/>
            <p:nvPr/>
          </p:nvSpPr>
          <p:spPr>
            <a:xfrm>
              <a:off x="0" y="0"/>
              <a:ext cx="4816592" cy="98398"/>
            </a:xfrm>
            <a:custGeom>
              <a:avLst/>
              <a:gdLst/>
              <a:ahLst/>
              <a:cxnLst/>
              <a:rect l="l" t="t" r="r" b="b"/>
              <a:pathLst>
                <a:path w="4816592" h="98398">
                  <a:moveTo>
                    <a:pt x="0" y="0"/>
                  </a:moveTo>
                  <a:lnTo>
                    <a:pt x="4816592" y="0"/>
                  </a:lnTo>
                  <a:lnTo>
                    <a:pt x="4816592" y="98398"/>
                  </a:lnTo>
                  <a:lnTo>
                    <a:pt x="0" y="98398"/>
                  </a:lnTo>
                  <a:close/>
                </a:path>
              </a:pathLst>
            </a:custGeom>
            <a:solidFill>
              <a:srgbClr val="328400"/>
            </a:solidFill>
          </p:spPr>
          <p:txBody>
            <a:bodyPr/>
            <a:lstStyle/>
            <a:p>
              <a:pPr defTabSz="609630"/>
              <a:endParaRPr lang="en-US" sz="1200">
                <a:solidFill>
                  <a:srgbClr val="000000"/>
                </a:solidFill>
                <a:latin typeface="Raleway Medium"/>
              </a:endParaRPr>
            </a:p>
          </p:txBody>
        </p:sp>
        <p:sp>
          <p:nvSpPr>
            <p:cNvPr id="7" name="TextBox 7">
              <a:extLst>
                <a:ext uri="{FF2B5EF4-FFF2-40B4-BE49-F238E27FC236}">
                  <a16:creationId xmlns:a16="http://schemas.microsoft.com/office/drawing/2014/main" id="{2B0A498A-6851-2785-8EFB-2D5A785F23F1}"/>
                </a:ext>
              </a:extLst>
            </p:cNvPr>
            <p:cNvSpPr txBox="1"/>
            <p:nvPr/>
          </p:nvSpPr>
          <p:spPr>
            <a:xfrm>
              <a:off x="0" y="-38100"/>
              <a:ext cx="4816593" cy="136498"/>
            </a:xfrm>
            <a:prstGeom prst="rect">
              <a:avLst/>
            </a:prstGeom>
          </p:spPr>
          <p:txBody>
            <a:bodyPr lIns="33867" tIns="33867" rIns="33867" bIns="33867" rtlCol="0" anchor="ctr"/>
            <a:lstStyle/>
            <a:p>
              <a:pPr algn="ctr" defTabSz="609630">
                <a:lnSpc>
                  <a:spcPts val="1400"/>
                </a:lnSpc>
              </a:pPr>
              <a:endParaRPr sz="1200">
                <a:solidFill>
                  <a:srgbClr val="000000"/>
                </a:solidFill>
                <a:latin typeface="Raleway Medium"/>
              </a:endParaRPr>
            </a:p>
          </p:txBody>
        </p:sp>
      </p:grpSp>
      <p:sp>
        <p:nvSpPr>
          <p:cNvPr id="9" name="TextBox 8">
            <a:extLst>
              <a:ext uri="{FF2B5EF4-FFF2-40B4-BE49-F238E27FC236}">
                <a16:creationId xmlns:a16="http://schemas.microsoft.com/office/drawing/2014/main" id="{B5722746-EBD6-9F2C-765B-69F8B4C258A8}"/>
              </a:ext>
            </a:extLst>
          </p:cNvPr>
          <p:cNvSpPr txBox="1"/>
          <p:nvPr/>
        </p:nvSpPr>
        <p:spPr>
          <a:xfrm>
            <a:off x="848076" y="1919122"/>
            <a:ext cx="12191997" cy="2243435"/>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US" sz="2400">
                <a:solidFill>
                  <a:srgbClr val="212128"/>
                </a:solidFill>
              </a:rPr>
              <a:t>E</a:t>
            </a:r>
            <a:r>
              <a:rPr lang="en-US" sz="2400" b="0" i="0">
                <a:solidFill>
                  <a:srgbClr val="212128"/>
                </a:solidFill>
                <a:effectLst/>
              </a:rPr>
              <a:t>xplore how to build strong, supportive communities </a:t>
            </a:r>
            <a:endParaRPr lang="en-US" sz="2400">
              <a:solidFill>
                <a:srgbClr val="212128"/>
              </a:solidFill>
            </a:endParaRPr>
          </a:p>
          <a:p>
            <a:pPr marL="285750" indent="-285750">
              <a:lnSpc>
                <a:spcPct val="150000"/>
              </a:lnSpc>
              <a:buFont typeface="Arial" panose="020B0604020202020204" pitchFamily="34" charset="0"/>
              <a:buChar char="•"/>
            </a:pPr>
            <a:r>
              <a:rPr lang="en-US" sz="2400">
                <a:solidFill>
                  <a:srgbClr val="212128"/>
                </a:solidFill>
              </a:rPr>
              <a:t>Discuss how to n</a:t>
            </a:r>
            <a:r>
              <a:rPr lang="en-US" sz="2400" b="0" i="0">
                <a:solidFill>
                  <a:srgbClr val="212128"/>
                </a:solidFill>
                <a:effectLst/>
              </a:rPr>
              <a:t>avigate conversations around mental health</a:t>
            </a:r>
            <a:endParaRPr lang="en-US" sz="2400">
              <a:solidFill>
                <a:srgbClr val="212128"/>
              </a:solidFill>
            </a:endParaRPr>
          </a:p>
          <a:p>
            <a:pPr marL="285750" indent="-285750">
              <a:lnSpc>
                <a:spcPct val="150000"/>
              </a:lnSpc>
              <a:buFont typeface="Arial" panose="020B0604020202020204" pitchFamily="34" charset="0"/>
              <a:buChar char="•"/>
            </a:pPr>
            <a:r>
              <a:rPr lang="en-US" sz="2400" b="0" i="0">
                <a:solidFill>
                  <a:srgbClr val="212128"/>
                </a:solidFill>
                <a:effectLst/>
              </a:rPr>
              <a:t>Recognize warning signs of suicide</a:t>
            </a:r>
          </a:p>
          <a:p>
            <a:pPr marL="285750" indent="-285750">
              <a:lnSpc>
                <a:spcPct val="150000"/>
              </a:lnSpc>
              <a:buFont typeface="Arial" panose="020B0604020202020204" pitchFamily="34" charset="0"/>
              <a:buChar char="•"/>
            </a:pPr>
            <a:r>
              <a:rPr lang="en-US" sz="2400" b="0" i="0">
                <a:solidFill>
                  <a:srgbClr val="212128"/>
                </a:solidFill>
                <a:effectLst/>
              </a:rPr>
              <a:t>Identify how to balance </a:t>
            </a:r>
            <a:r>
              <a:rPr lang="en-US" sz="2400">
                <a:solidFill>
                  <a:srgbClr val="212128"/>
                </a:solidFill>
              </a:rPr>
              <a:t>the many roles </a:t>
            </a:r>
            <a:r>
              <a:rPr lang="en-US" sz="2400" b="0" i="0">
                <a:solidFill>
                  <a:srgbClr val="212128"/>
                </a:solidFill>
                <a:effectLst/>
              </a:rPr>
              <a:t>women hold</a:t>
            </a:r>
            <a:endParaRPr lang="en-US" sz="2400"/>
          </a:p>
        </p:txBody>
      </p:sp>
    </p:spTree>
    <p:extLst>
      <p:ext uri="{BB962C8B-B14F-4D97-AF65-F5344CB8AC3E}">
        <p14:creationId xmlns:p14="http://schemas.microsoft.com/office/powerpoint/2010/main" val="9542922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815847" y="3583940"/>
            <a:ext cx="6677913" cy="304800"/>
            <a:chOff x="0" y="0"/>
            <a:chExt cx="2638188" cy="120415"/>
          </a:xfrm>
        </p:grpSpPr>
        <p:sp>
          <p:nvSpPr>
            <p:cNvPr id="3" name="Freeform 3"/>
            <p:cNvSpPr/>
            <p:nvPr/>
          </p:nvSpPr>
          <p:spPr>
            <a:xfrm>
              <a:off x="0" y="0"/>
              <a:ext cx="2638188" cy="120415"/>
            </a:xfrm>
            <a:custGeom>
              <a:avLst/>
              <a:gdLst/>
              <a:ahLst/>
              <a:cxnLst/>
              <a:rect l="l" t="t" r="r" b="b"/>
              <a:pathLst>
                <a:path w="2638188" h="120415">
                  <a:moveTo>
                    <a:pt x="0" y="0"/>
                  </a:moveTo>
                  <a:lnTo>
                    <a:pt x="2638188" y="0"/>
                  </a:lnTo>
                  <a:lnTo>
                    <a:pt x="2638188" y="120415"/>
                  </a:lnTo>
                  <a:lnTo>
                    <a:pt x="0" y="120415"/>
                  </a:lnTo>
                  <a:close/>
                </a:path>
              </a:pathLst>
            </a:custGeom>
            <a:solidFill>
              <a:srgbClr val="D5EEA4"/>
            </a:solidFill>
          </p:spPr>
          <p:txBody>
            <a:bodyPr/>
            <a:lstStyle/>
            <a:p>
              <a:pPr defTabSz="609630"/>
              <a:endParaRPr lang="en-US" sz="1200">
                <a:solidFill>
                  <a:srgbClr val="000000"/>
                </a:solidFill>
                <a:latin typeface="Raleway Medium"/>
              </a:endParaRPr>
            </a:p>
          </p:txBody>
        </p:sp>
        <p:sp>
          <p:nvSpPr>
            <p:cNvPr id="4" name="TextBox 4"/>
            <p:cNvSpPr txBox="1"/>
            <p:nvPr/>
          </p:nvSpPr>
          <p:spPr>
            <a:xfrm>
              <a:off x="0" y="-38100"/>
              <a:ext cx="2638188" cy="158515"/>
            </a:xfrm>
            <a:prstGeom prst="rect">
              <a:avLst/>
            </a:prstGeom>
          </p:spPr>
          <p:txBody>
            <a:bodyPr lIns="33867" tIns="33867" rIns="33867" bIns="33867" rtlCol="0" anchor="ctr"/>
            <a:lstStyle/>
            <a:p>
              <a:pPr algn="ctr" defTabSz="609630">
                <a:lnSpc>
                  <a:spcPts val="1400"/>
                </a:lnSpc>
              </a:pPr>
              <a:endParaRPr sz="1200">
                <a:solidFill>
                  <a:srgbClr val="000000"/>
                </a:solidFill>
                <a:latin typeface="Raleway Medium"/>
              </a:endParaRPr>
            </a:p>
          </p:txBody>
        </p:sp>
      </p:grpSp>
      <p:grpSp>
        <p:nvGrpSpPr>
          <p:cNvPr id="5" name="Group 5"/>
          <p:cNvGrpSpPr/>
          <p:nvPr/>
        </p:nvGrpSpPr>
        <p:grpSpPr>
          <a:xfrm>
            <a:off x="1815847" y="1891171"/>
            <a:ext cx="8560306" cy="3058438"/>
            <a:chOff x="0" y="-9525"/>
            <a:chExt cx="17120613" cy="6116875"/>
          </a:xfrm>
        </p:grpSpPr>
        <p:sp>
          <p:nvSpPr>
            <p:cNvPr id="6" name="TextBox 6"/>
            <p:cNvSpPr txBox="1"/>
            <p:nvPr/>
          </p:nvSpPr>
          <p:spPr>
            <a:xfrm>
              <a:off x="0" y="4665416"/>
              <a:ext cx="17120613" cy="1441934"/>
            </a:xfrm>
            <a:prstGeom prst="rect">
              <a:avLst/>
            </a:prstGeom>
          </p:spPr>
          <p:txBody>
            <a:bodyPr lIns="0" tIns="0" rIns="0" bIns="0" rtlCol="0" anchor="t">
              <a:spAutoFit/>
            </a:bodyPr>
            <a:lstStyle/>
            <a:p>
              <a:pPr defTabSz="609630">
                <a:lnSpc>
                  <a:spcPts val="2880"/>
                </a:lnSpc>
                <a:spcBef>
                  <a:spcPct val="0"/>
                </a:spcBef>
              </a:pPr>
              <a:r>
                <a:rPr lang="en-US" sz="2400">
                  <a:solidFill>
                    <a:srgbClr val="00183C"/>
                  </a:solidFill>
                  <a:latin typeface="Raleway 4"/>
                  <a:ea typeface="Raleway 4"/>
                  <a:cs typeface="Raleway 4"/>
                  <a:sym typeface="Raleway 4"/>
                </a:rPr>
                <a:t>Our mission is to prevent suicide and offer hope and support to those affected.​</a:t>
              </a:r>
            </a:p>
          </p:txBody>
        </p:sp>
        <p:sp>
          <p:nvSpPr>
            <p:cNvPr id="7" name="TextBox 7"/>
            <p:cNvSpPr txBox="1"/>
            <p:nvPr/>
          </p:nvSpPr>
          <p:spPr>
            <a:xfrm>
              <a:off x="0" y="-9525"/>
              <a:ext cx="17120613" cy="4257575"/>
            </a:xfrm>
            <a:prstGeom prst="rect">
              <a:avLst/>
            </a:prstGeom>
          </p:spPr>
          <p:txBody>
            <a:bodyPr lIns="0" tIns="0" rIns="0" bIns="0" rtlCol="0" anchor="t">
              <a:spAutoFit/>
            </a:bodyPr>
            <a:lstStyle/>
            <a:p>
              <a:pPr algn="just" defTabSz="609630">
                <a:lnSpc>
                  <a:spcPts val="8320"/>
                </a:lnSpc>
              </a:pPr>
              <a:r>
                <a:rPr lang="en-US" sz="6934" b="1">
                  <a:solidFill>
                    <a:srgbClr val="0B5F3F"/>
                  </a:solidFill>
                  <a:latin typeface="Raleway 1 Bold"/>
                  <a:ea typeface="Raleway 1 Bold"/>
                  <a:cs typeface="Raleway 1 Bold"/>
                  <a:sym typeface="Raleway 1 Bold"/>
                </a:rPr>
                <a:t>We envision a world without suicide.</a:t>
              </a:r>
            </a:p>
          </p:txBody>
        </p:sp>
      </p:grpSp>
      <p:grpSp>
        <p:nvGrpSpPr>
          <p:cNvPr id="8" name="Group 8"/>
          <p:cNvGrpSpPr/>
          <p:nvPr/>
        </p:nvGrpSpPr>
        <p:grpSpPr>
          <a:xfrm>
            <a:off x="0" y="0"/>
            <a:ext cx="12192000" cy="249070"/>
            <a:chOff x="0" y="0"/>
            <a:chExt cx="4816593" cy="98398"/>
          </a:xfrm>
        </p:grpSpPr>
        <p:sp>
          <p:nvSpPr>
            <p:cNvPr id="9" name="Freeform 9"/>
            <p:cNvSpPr/>
            <p:nvPr/>
          </p:nvSpPr>
          <p:spPr>
            <a:xfrm>
              <a:off x="0" y="0"/>
              <a:ext cx="4816592" cy="98398"/>
            </a:xfrm>
            <a:custGeom>
              <a:avLst/>
              <a:gdLst/>
              <a:ahLst/>
              <a:cxnLst/>
              <a:rect l="l" t="t" r="r" b="b"/>
              <a:pathLst>
                <a:path w="4816592" h="98398">
                  <a:moveTo>
                    <a:pt x="0" y="0"/>
                  </a:moveTo>
                  <a:lnTo>
                    <a:pt x="4816592" y="0"/>
                  </a:lnTo>
                  <a:lnTo>
                    <a:pt x="4816592" y="98398"/>
                  </a:lnTo>
                  <a:lnTo>
                    <a:pt x="0" y="98398"/>
                  </a:lnTo>
                  <a:close/>
                </a:path>
              </a:pathLst>
            </a:custGeom>
            <a:solidFill>
              <a:srgbClr val="328400"/>
            </a:solidFill>
          </p:spPr>
          <p:txBody>
            <a:bodyPr/>
            <a:lstStyle/>
            <a:p>
              <a:pPr defTabSz="609630"/>
              <a:endParaRPr lang="en-US" sz="1200">
                <a:solidFill>
                  <a:srgbClr val="000000"/>
                </a:solidFill>
                <a:latin typeface="Raleway Medium"/>
              </a:endParaRPr>
            </a:p>
          </p:txBody>
        </p:sp>
        <p:sp>
          <p:nvSpPr>
            <p:cNvPr id="10" name="TextBox 10"/>
            <p:cNvSpPr txBox="1"/>
            <p:nvPr/>
          </p:nvSpPr>
          <p:spPr>
            <a:xfrm>
              <a:off x="0" y="-38100"/>
              <a:ext cx="4816593" cy="136498"/>
            </a:xfrm>
            <a:prstGeom prst="rect">
              <a:avLst/>
            </a:prstGeom>
          </p:spPr>
          <p:txBody>
            <a:bodyPr lIns="33867" tIns="33867" rIns="33867" bIns="33867" rtlCol="0" anchor="ctr"/>
            <a:lstStyle/>
            <a:p>
              <a:pPr algn="ctr" defTabSz="609630">
                <a:lnSpc>
                  <a:spcPts val="1400"/>
                </a:lnSpc>
              </a:pPr>
              <a:endParaRPr sz="1200">
                <a:solidFill>
                  <a:srgbClr val="000000"/>
                </a:solidFill>
                <a:latin typeface="Raleway Medium"/>
              </a:endParaRPr>
            </a:p>
          </p:txBody>
        </p:sp>
      </p:grpSp>
      <p:sp>
        <p:nvSpPr>
          <p:cNvPr id="11" name="Freeform 11"/>
          <p:cNvSpPr/>
          <p:nvPr/>
        </p:nvSpPr>
        <p:spPr>
          <a:xfrm>
            <a:off x="9803788" y="5727700"/>
            <a:ext cx="1702412" cy="735417"/>
          </a:xfrm>
          <a:custGeom>
            <a:avLst/>
            <a:gdLst/>
            <a:ahLst/>
            <a:cxnLst/>
            <a:rect l="l" t="t" r="r" b="b"/>
            <a:pathLst>
              <a:path w="2553618" h="1103125">
                <a:moveTo>
                  <a:pt x="0" y="0"/>
                </a:moveTo>
                <a:lnTo>
                  <a:pt x="2553618" y="0"/>
                </a:lnTo>
                <a:lnTo>
                  <a:pt x="2553618" y="1103125"/>
                </a:lnTo>
                <a:lnTo>
                  <a:pt x="0" y="1103125"/>
                </a:lnTo>
                <a:lnTo>
                  <a:pt x="0" y="0"/>
                </a:lnTo>
                <a:close/>
              </a:path>
            </a:pathLst>
          </a:custGeom>
          <a:blipFill>
            <a:blip r:embed="rId2"/>
            <a:stretch>
              <a:fillRect/>
            </a:stretch>
          </a:blipFill>
        </p:spPr>
        <p:txBody>
          <a:bodyPr/>
          <a:lstStyle/>
          <a:p>
            <a:pPr defTabSz="609630"/>
            <a:endParaRPr lang="en-US" sz="1200">
              <a:solidFill>
                <a:srgbClr val="000000"/>
              </a:solidFill>
              <a:latin typeface="Raleway Medium"/>
            </a:endParaRPr>
          </a:p>
        </p:txBody>
      </p:sp>
    </p:spTree>
    <p:extLst>
      <p:ext uri="{BB962C8B-B14F-4D97-AF65-F5344CB8AC3E}">
        <p14:creationId xmlns:p14="http://schemas.microsoft.com/office/powerpoint/2010/main" val="25930815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9803788" y="5727700"/>
            <a:ext cx="1702412" cy="735417"/>
          </a:xfrm>
          <a:custGeom>
            <a:avLst/>
            <a:gdLst/>
            <a:ahLst/>
            <a:cxnLst/>
            <a:rect l="l" t="t" r="r" b="b"/>
            <a:pathLst>
              <a:path w="2553618" h="1103125">
                <a:moveTo>
                  <a:pt x="0" y="0"/>
                </a:moveTo>
                <a:lnTo>
                  <a:pt x="2553618" y="0"/>
                </a:lnTo>
                <a:lnTo>
                  <a:pt x="2553618" y="1103125"/>
                </a:lnTo>
                <a:lnTo>
                  <a:pt x="0" y="1103125"/>
                </a:lnTo>
                <a:lnTo>
                  <a:pt x="0" y="0"/>
                </a:lnTo>
                <a:close/>
              </a:path>
            </a:pathLst>
          </a:custGeom>
          <a:blipFill>
            <a:blip r:embed="rId2"/>
            <a:stretch>
              <a:fillRect/>
            </a:stretch>
          </a:blipFill>
        </p:spPr>
        <p:txBody>
          <a:bodyPr/>
          <a:lstStyle/>
          <a:p>
            <a:pPr defTabSz="609630"/>
            <a:endParaRPr lang="en-US" sz="1200">
              <a:solidFill>
                <a:srgbClr val="000000"/>
              </a:solidFill>
              <a:latin typeface="Raleway Medium"/>
            </a:endParaRPr>
          </a:p>
        </p:txBody>
      </p:sp>
      <p:grpSp>
        <p:nvGrpSpPr>
          <p:cNvPr id="3" name="Group 3"/>
          <p:cNvGrpSpPr/>
          <p:nvPr/>
        </p:nvGrpSpPr>
        <p:grpSpPr>
          <a:xfrm>
            <a:off x="5076306" y="1895294"/>
            <a:ext cx="1876985" cy="1876985"/>
            <a:chOff x="0" y="0"/>
            <a:chExt cx="812800" cy="812800"/>
          </a:xfrm>
        </p:grpSpPr>
        <p:sp>
          <p:nvSpPr>
            <p:cNvPr id="4" name="Freeform 4"/>
            <p:cNvSpPr/>
            <p:nvPr/>
          </p:nvSpPr>
          <p:spPr>
            <a:xfrm>
              <a:off x="0" y="0"/>
              <a:ext cx="812800" cy="812800"/>
            </a:xfrm>
            <a:custGeom>
              <a:avLst/>
              <a:gdLst/>
              <a:ahLst/>
              <a:cxnLst/>
              <a:rect l="l" t="t" r="r" b="b"/>
              <a:pathLst>
                <a:path w="812800" h="812800">
                  <a:moveTo>
                    <a:pt x="63245" y="0"/>
                  </a:moveTo>
                  <a:lnTo>
                    <a:pt x="749555" y="0"/>
                  </a:lnTo>
                  <a:cubicBezTo>
                    <a:pt x="766329" y="0"/>
                    <a:pt x="782415" y="6663"/>
                    <a:pt x="794276" y="18524"/>
                  </a:cubicBezTo>
                  <a:cubicBezTo>
                    <a:pt x="806137" y="30385"/>
                    <a:pt x="812800" y="46471"/>
                    <a:pt x="812800" y="63245"/>
                  </a:cubicBezTo>
                  <a:lnTo>
                    <a:pt x="812800" y="749555"/>
                  </a:lnTo>
                  <a:cubicBezTo>
                    <a:pt x="812800" y="766329"/>
                    <a:pt x="806137" y="782415"/>
                    <a:pt x="794276" y="794276"/>
                  </a:cubicBezTo>
                  <a:cubicBezTo>
                    <a:pt x="782415" y="806137"/>
                    <a:pt x="766329" y="812800"/>
                    <a:pt x="749555" y="812800"/>
                  </a:cubicBezTo>
                  <a:lnTo>
                    <a:pt x="63245" y="812800"/>
                  </a:lnTo>
                  <a:cubicBezTo>
                    <a:pt x="46471" y="812800"/>
                    <a:pt x="30385" y="806137"/>
                    <a:pt x="18524" y="794276"/>
                  </a:cubicBezTo>
                  <a:cubicBezTo>
                    <a:pt x="6663" y="782415"/>
                    <a:pt x="0" y="766329"/>
                    <a:pt x="0" y="749555"/>
                  </a:cubicBezTo>
                  <a:lnTo>
                    <a:pt x="0" y="63245"/>
                  </a:lnTo>
                  <a:cubicBezTo>
                    <a:pt x="0" y="46471"/>
                    <a:pt x="6663" y="30385"/>
                    <a:pt x="18524" y="18524"/>
                  </a:cubicBezTo>
                  <a:cubicBezTo>
                    <a:pt x="30385" y="6663"/>
                    <a:pt x="46471" y="0"/>
                    <a:pt x="63245" y="0"/>
                  </a:cubicBezTo>
                  <a:close/>
                </a:path>
              </a:pathLst>
            </a:custGeom>
            <a:blipFill>
              <a:blip r:embed="rId3"/>
              <a:stretch>
                <a:fillRect l="-25000" r="-25000"/>
              </a:stretch>
            </a:blipFill>
          </p:spPr>
          <p:txBody>
            <a:bodyPr/>
            <a:lstStyle/>
            <a:p>
              <a:pPr defTabSz="609630"/>
              <a:endParaRPr lang="en-US" sz="1200">
                <a:solidFill>
                  <a:srgbClr val="000000"/>
                </a:solidFill>
                <a:latin typeface="Raleway Medium"/>
              </a:endParaRPr>
            </a:p>
          </p:txBody>
        </p:sp>
      </p:grpSp>
      <p:grpSp>
        <p:nvGrpSpPr>
          <p:cNvPr id="5" name="Group 5"/>
          <p:cNvGrpSpPr/>
          <p:nvPr/>
        </p:nvGrpSpPr>
        <p:grpSpPr>
          <a:xfrm>
            <a:off x="7258091" y="1895294"/>
            <a:ext cx="1876985" cy="1876985"/>
            <a:chOff x="0" y="0"/>
            <a:chExt cx="812800" cy="812800"/>
          </a:xfrm>
        </p:grpSpPr>
        <p:sp>
          <p:nvSpPr>
            <p:cNvPr id="6" name="Freeform 6"/>
            <p:cNvSpPr/>
            <p:nvPr/>
          </p:nvSpPr>
          <p:spPr>
            <a:xfrm>
              <a:off x="0" y="0"/>
              <a:ext cx="812800" cy="812800"/>
            </a:xfrm>
            <a:custGeom>
              <a:avLst/>
              <a:gdLst/>
              <a:ahLst/>
              <a:cxnLst/>
              <a:rect l="l" t="t" r="r" b="b"/>
              <a:pathLst>
                <a:path w="812800" h="812800">
                  <a:moveTo>
                    <a:pt x="63245" y="0"/>
                  </a:moveTo>
                  <a:lnTo>
                    <a:pt x="749555" y="0"/>
                  </a:lnTo>
                  <a:cubicBezTo>
                    <a:pt x="766329" y="0"/>
                    <a:pt x="782415" y="6663"/>
                    <a:pt x="794276" y="18524"/>
                  </a:cubicBezTo>
                  <a:cubicBezTo>
                    <a:pt x="806137" y="30385"/>
                    <a:pt x="812800" y="46471"/>
                    <a:pt x="812800" y="63245"/>
                  </a:cubicBezTo>
                  <a:lnTo>
                    <a:pt x="812800" y="749555"/>
                  </a:lnTo>
                  <a:cubicBezTo>
                    <a:pt x="812800" y="766329"/>
                    <a:pt x="806137" y="782415"/>
                    <a:pt x="794276" y="794276"/>
                  </a:cubicBezTo>
                  <a:cubicBezTo>
                    <a:pt x="782415" y="806137"/>
                    <a:pt x="766329" y="812800"/>
                    <a:pt x="749555" y="812800"/>
                  </a:cubicBezTo>
                  <a:lnTo>
                    <a:pt x="63245" y="812800"/>
                  </a:lnTo>
                  <a:cubicBezTo>
                    <a:pt x="46471" y="812800"/>
                    <a:pt x="30385" y="806137"/>
                    <a:pt x="18524" y="794276"/>
                  </a:cubicBezTo>
                  <a:cubicBezTo>
                    <a:pt x="6663" y="782415"/>
                    <a:pt x="0" y="766329"/>
                    <a:pt x="0" y="749555"/>
                  </a:cubicBezTo>
                  <a:lnTo>
                    <a:pt x="0" y="63245"/>
                  </a:lnTo>
                  <a:cubicBezTo>
                    <a:pt x="0" y="46471"/>
                    <a:pt x="6663" y="30385"/>
                    <a:pt x="18524" y="18524"/>
                  </a:cubicBezTo>
                  <a:cubicBezTo>
                    <a:pt x="30385" y="6663"/>
                    <a:pt x="46471" y="0"/>
                    <a:pt x="63245" y="0"/>
                  </a:cubicBezTo>
                  <a:close/>
                </a:path>
              </a:pathLst>
            </a:custGeom>
            <a:blipFill>
              <a:blip r:embed="rId4"/>
              <a:stretch>
                <a:fillRect l="-25187" r="-38638" b="-8944"/>
              </a:stretch>
            </a:blipFill>
          </p:spPr>
          <p:txBody>
            <a:bodyPr/>
            <a:lstStyle/>
            <a:p>
              <a:pPr defTabSz="609630"/>
              <a:endParaRPr lang="en-US" sz="1200">
                <a:solidFill>
                  <a:srgbClr val="000000"/>
                </a:solidFill>
                <a:latin typeface="Raleway Medium"/>
              </a:endParaRPr>
            </a:p>
          </p:txBody>
        </p:sp>
      </p:grpSp>
      <p:grpSp>
        <p:nvGrpSpPr>
          <p:cNvPr id="7" name="Group 7"/>
          <p:cNvGrpSpPr/>
          <p:nvPr/>
        </p:nvGrpSpPr>
        <p:grpSpPr>
          <a:xfrm>
            <a:off x="9439876" y="1895294"/>
            <a:ext cx="1876985" cy="1876985"/>
            <a:chOff x="0" y="0"/>
            <a:chExt cx="812800" cy="812800"/>
          </a:xfrm>
        </p:grpSpPr>
        <p:sp>
          <p:nvSpPr>
            <p:cNvPr id="8" name="Freeform 8"/>
            <p:cNvSpPr/>
            <p:nvPr/>
          </p:nvSpPr>
          <p:spPr>
            <a:xfrm>
              <a:off x="0" y="0"/>
              <a:ext cx="812800" cy="812800"/>
            </a:xfrm>
            <a:custGeom>
              <a:avLst/>
              <a:gdLst/>
              <a:ahLst/>
              <a:cxnLst/>
              <a:rect l="l" t="t" r="r" b="b"/>
              <a:pathLst>
                <a:path w="812800" h="812800">
                  <a:moveTo>
                    <a:pt x="63245" y="0"/>
                  </a:moveTo>
                  <a:lnTo>
                    <a:pt x="749555" y="0"/>
                  </a:lnTo>
                  <a:cubicBezTo>
                    <a:pt x="766329" y="0"/>
                    <a:pt x="782415" y="6663"/>
                    <a:pt x="794276" y="18524"/>
                  </a:cubicBezTo>
                  <a:cubicBezTo>
                    <a:pt x="806137" y="30385"/>
                    <a:pt x="812800" y="46471"/>
                    <a:pt x="812800" y="63245"/>
                  </a:cubicBezTo>
                  <a:lnTo>
                    <a:pt x="812800" y="749555"/>
                  </a:lnTo>
                  <a:cubicBezTo>
                    <a:pt x="812800" y="766329"/>
                    <a:pt x="806137" y="782415"/>
                    <a:pt x="794276" y="794276"/>
                  </a:cubicBezTo>
                  <a:cubicBezTo>
                    <a:pt x="782415" y="806137"/>
                    <a:pt x="766329" y="812800"/>
                    <a:pt x="749555" y="812800"/>
                  </a:cubicBezTo>
                  <a:lnTo>
                    <a:pt x="63245" y="812800"/>
                  </a:lnTo>
                  <a:cubicBezTo>
                    <a:pt x="46471" y="812800"/>
                    <a:pt x="30385" y="806137"/>
                    <a:pt x="18524" y="794276"/>
                  </a:cubicBezTo>
                  <a:cubicBezTo>
                    <a:pt x="6663" y="782415"/>
                    <a:pt x="0" y="766329"/>
                    <a:pt x="0" y="749555"/>
                  </a:cubicBezTo>
                  <a:lnTo>
                    <a:pt x="0" y="63245"/>
                  </a:lnTo>
                  <a:cubicBezTo>
                    <a:pt x="0" y="46471"/>
                    <a:pt x="6663" y="30385"/>
                    <a:pt x="18524" y="18524"/>
                  </a:cubicBezTo>
                  <a:cubicBezTo>
                    <a:pt x="30385" y="6663"/>
                    <a:pt x="46471" y="0"/>
                    <a:pt x="63245" y="0"/>
                  </a:cubicBezTo>
                  <a:close/>
                </a:path>
              </a:pathLst>
            </a:custGeom>
            <a:blipFill>
              <a:blip r:embed="rId5"/>
              <a:stretch>
                <a:fillRect l="-89841" t="-34363" r="-71730" b="-39700"/>
              </a:stretch>
            </a:blipFill>
          </p:spPr>
          <p:txBody>
            <a:bodyPr/>
            <a:lstStyle/>
            <a:p>
              <a:pPr defTabSz="609630"/>
              <a:endParaRPr lang="en-US" sz="1200">
                <a:solidFill>
                  <a:srgbClr val="000000"/>
                </a:solidFill>
                <a:latin typeface="Raleway Medium"/>
              </a:endParaRPr>
            </a:p>
          </p:txBody>
        </p:sp>
      </p:grpSp>
      <p:sp>
        <p:nvSpPr>
          <p:cNvPr id="9" name="Freeform 9"/>
          <p:cNvSpPr/>
          <p:nvPr/>
        </p:nvSpPr>
        <p:spPr>
          <a:xfrm>
            <a:off x="875139" y="2102785"/>
            <a:ext cx="1557649" cy="1462004"/>
          </a:xfrm>
          <a:custGeom>
            <a:avLst/>
            <a:gdLst/>
            <a:ahLst/>
            <a:cxnLst/>
            <a:rect l="l" t="t" r="r" b="b"/>
            <a:pathLst>
              <a:path w="2336474" h="2193006">
                <a:moveTo>
                  <a:pt x="0" y="0"/>
                </a:moveTo>
                <a:lnTo>
                  <a:pt x="2336474" y="0"/>
                </a:lnTo>
                <a:lnTo>
                  <a:pt x="2336474" y="2193006"/>
                </a:lnTo>
                <a:lnTo>
                  <a:pt x="0" y="2193006"/>
                </a:lnTo>
                <a:lnTo>
                  <a:pt x="0" y="0"/>
                </a:lnTo>
                <a:close/>
              </a:path>
            </a:pathLst>
          </a:custGeom>
          <a:blipFill>
            <a:blip r:embed="rId6"/>
            <a:stretch>
              <a:fillRect/>
            </a:stretch>
          </a:blipFill>
        </p:spPr>
        <p:txBody>
          <a:bodyPr/>
          <a:lstStyle/>
          <a:p>
            <a:pPr defTabSz="609630"/>
            <a:endParaRPr lang="en-US" sz="1200">
              <a:solidFill>
                <a:srgbClr val="000000"/>
              </a:solidFill>
              <a:latin typeface="Raleway Medium"/>
            </a:endParaRPr>
          </a:p>
        </p:txBody>
      </p:sp>
      <p:sp>
        <p:nvSpPr>
          <p:cNvPr id="10" name="Freeform 10"/>
          <p:cNvSpPr/>
          <p:nvPr/>
        </p:nvSpPr>
        <p:spPr>
          <a:xfrm>
            <a:off x="2979373" y="1956245"/>
            <a:ext cx="1707135" cy="1796984"/>
          </a:xfrm>
          <a:custGeom>
            <a:avLst/>
            <a:gdLst/>
            <a:ahLst/>
            <a:cxnLst/>
            <a:rect l="l" t="t" r="r" b="b"/>
            <a:pathLst>
              <a:path w="2560702" h="2695476">
                <a:moveTo>
                  <a:pt x="0" y="0"/>
                </a:moveTo>
                <a:lnTo>
                  <a:pt x="2560702" y="0"/>
                </a:lnTo>
                <a:lnTo>
                  <a:pt x="2560702" y="2695476"/>
                </a:lnTo>
                <a:lnTo>
                  <a:pt x="0" y="2695476"/>
                </a:lnTo>
                <a:lnTo>
                  <a:pt x="0" y="0"/>
                </a:lnTo>
                <a:close/>
              </a:path>
            </a:pathLst>
          </a:custGeom>
          <a:blipFill>
            <a:blip r:embed="rId7"/>
            <a:stretch>
              <a:fillRect/>
            </a:stretch>
          </a:blipFill>
        </p:spPr>
        <p:txBody>
          <a:bodyPr/>
          <a:lstStyle/>
          <a:p>
            <a:pPr defTabSz="609630"/>
            <a:endParaRPr lang="en-US" sz="1200">
              <a:solidFill>
                <a:srgbClr val="000000"/>
              </a:solidFill>
              <a:latin typeface="Raleway Medium"/>
            </a:endParaRPr>
          </a:p>
        </p:txBody>
      </p:sp>
      <p:sp>
        <p:nvSpPr>
          <p:cNvPr id="11" name="TextBox 11"/>
          <p:cNvSpPr txBox="1"/>
          <p:nvPr/>
        </p:nvSpPr>
        <p:spPr>
          <a:xfrm>
            <a:off x="1578007" y="673100"/>
            <a:ext cx="9035987" cy="769441"/>
          </a:xfrm>
          <a:prstGeom prst="rect">
            <a:avLst/>
          </a:prstGeom>
        </p:spPr>
        <p:txBody>
          <a:bodyPr lIns="0" tIns="0" rIns="0" bIns="0" rtlCol="0" anchor="t">
            <a:spAutoFit/>
          </a:bodyPr>
          <a:lstStyle/>
          <a:p>
            <a:pPr algn="ctr" defTabSz="609630">
              <a:lnSpc>
                <a:spcPts val="6000"/>
              </a:lnSpc>
            </a:pPr>
            <a:r>
              <a:rPr lang="en-US" sz="5000" b="1">
                <a:solidFill>
                  <a:srgbClr val="0B5F3F"/>
                </a:solidFill>
                <a:latin typeface="Raleway 1 Bold"/>
                <a:ea typeface="Raleway 1 Bold"/>
                <a:cs typeface="Raleway 1 Bold"/>
                <a:sym typeface="Raleway 1 Bold"/>
              </a:rPr>
              <a:t>Our Programs:</a:t>
            </a:r>
          </a:p>
        </p:txBody>
      </p:sp>
      <p:sp>
        <p:nvSpPr>
          <p:cNvPr id="12" name="TextBox 12"/>
          <p:cNvSpPr txBox="1"/>
          <p:nvPr/>
        </p:nvSpPr>
        <p:spPr>
          <a:xfrm>
            <a:off x="890336" y="3962369"/>
            <a:ext cx="1527255" cy="640688"/>
          </a:xfrm>
          <a:prstGeom prst="rect">
            <a:avLst/>
          </a:prstGeom>
        </p:spPr>
        <p:txBody>
          <a:bodyPr lIns="0" tIns="0" rIns="0" bIns="0" rtlCol="0" anchor="t">
            <a:spAutoFit/>
          </a:bodyPr>
          <a:lstStyle/>
          <a:p>
            <a:pPr algn="ctr" defTabSz="609630">
              <a:lnSpc>
                <a:spcPts val="2613"/>
              </a:lnSpc>
            </a:pPr>
            <a:r>
              <a:rPr lang="en-US" sz="1866">
                <a:solidFill>
                  <a:srgbClr val="000000"/>
                </a:solidFill>
                <a:latin typeface="Raleway Medium"/>
                <a:ea typeface="Raleway 1 Medium"/>
                <a:cs typeface="Raleway 1 Medium"/>
                <a:sym typeface="Raleway 1 Medium"/>
              </a:rPr>
              <a:t>24/7 Helpline</a:t>
            </a:r>
          </a:p>
        </p:txBody>
      </p:sp>
      <p:sp>
        <p:nvSpPr>
          <p:cNvPr id="13" name="TextBox 13"/>
          <p:cNvSpPr txBox="1"/>
          <p:nvPr/>
        </p:nvSpPr>
        <p:spPr>
          <a:xfrm>
            <a:off x="2894447" y="3962370"/>
            <a:ext cx="1792060" cy="1307537"/>
          </a:xfrm>
          <a:prstGeom prst="rect">
            <a:avLst/>
          </a:prstGeom>
        </p:spPr>
        <p:txBody>
          <a:bodyPr lIns="0" tIns="0" rIns="0" bIns="0" rtlCol="0" anchor="t">
            <a:spAutoFit/>
          </a:bodyPr>
          <a:lstStyle/>
          <a:p>
            <a:pPr algn="ctr" defTabSz="609630">
              <a:lnSpc>
                <a:spcPts val="2613"/>
              </a:lnSpc>
            </a:pPr>
            <a:r>
              <a:rPr lang="en-US" sz="1866">
                <a:solidFill>
                  <a:srgbClr val="000000"/>
                </a:solidFill>
                <a:latin typeface="Raleway Medium"/>
                <a:ea typeface="Raleway 1 Medium"/>
                <a:cs typeface="Raleway 1 Medium"/>
                <a:sym typeface="Raleway 1 Medium"/>
              </a:rPr>
              <a:t>Hey Sam - peer-to-peer </a:t>
            </a:r>
            <a:r>
              <a:rPr lang="en-US" sz="1866" err="1">
                <a:solidFill>
                  <a:srgbClr val="000000"/>
                </a:solidFill>
                <a:latin typeface="Raleway Medium"/>
                <a:ea typeface="Raleway 1 Medium"/>
                <a:cs typeface="Raleway 1 Medium"/>
                <a:sym typeface="Raleway 1 Medium"/>
              </a:rPr>
              <a:t>textline</a:t>
            </a:r>
            <a:r>
              <a:rPr lang="en-US" sz="1866">
                <a:solidFill>
                  <a:srgbClr val="000000"/>
                </a:solidFill>
                <a:latin typeface="Raleway Medium"/>
                <a:ea typeface="Raleway 1 Medium"/>
                <a:cs typeface="Raleway 1 Medium"/>
                <a:sym typeface="Raleway 1 Medium"/>
              </a:rPr>
              <a:t> for young people</a:t>
            </a:r>
          </a:p>
        </p:txBody>
      </p:sp>
      <p:sp>
        <p:nvSpPr>
          <p:cNvPr id="14" name="TextBox 14"/>
          <p:cNvSpPr txBox="1"/>
          <p:nvPr/>
        </p:nvSpPr>
        <p:spPr>
          <a:xfrm>
            <a:off x="5118768" y="3962369"/>
            <a:ext cx="1792060" cy="640688"/>
          </a:xfrm>
          <a:prstGeom prst="rect">
            <a:avLst/>
          </a:prstGeom>
        </p:spPr>
        <p:txBody>
          <a:bodyPr lIns="0" tIns="0" rIns="0" bIns="0" rtlCol="0" anchor="t">
            <a:spAutoFit/>
          </a:bodyPr>
          <a:lstStyle/>
          <a:p>
            <a:pPr algn="ctr" defTabSz="609630">
              <a:lnSpc>
                <a:spcPts val="2613"/>
              </a:lnSpc>
            </a:pPr>
            <a:r>
              <a:rPr lang="en-US" sz="1866">
                <a:solidFill>
                  <a:srgbClr val="000000"/>
                </a:solidFill>
                <a:latin typeface="Raleway Medium"/>
                <a:ea typeface="Raleway 1 Medium"/>
                <a:cs typeface="Raleway 1 Medium"/>
                <a:sym typeface="Raleway 1 Medium"/>
              </a:rPr>
              <a:t>Suicide Grief Support</a:t>
            </a:r>
          </a:p>
        </p:txBody>
      </p:sp>
      <p:sp>
        <p:nvSpPr>
          <p:cNvPr id="15" name="TextBox 15"/>
          <p:cNvSpPr txBox="1"/>
          <p:nvPr/>
        </p:nvSpPr>
        <p:spPr>
          <a:xfrm>
            <a:off x="7300553" y="3938663"/>
            <a:ext cx="1792060" cy="1307537"/>
          </a:xfrm>
          <a:prstGeom prst="rect">
            <a:avLst/>
          </a:prstGeom>
        </p:spPr>
        <p:txBody>
          <a:bodyPr lIns="0" tIns="0" rIns="0" bIns="0" rtlCol="0" anchor="t">
            <a:spAutoFit/>
          </a:bodyPr>
          <a:lstStyle/>
          <a:p>
            <a:pPr algn="ctr" defTabSz="609630">
              <a:lnSpc>
                <a:spcPts val="2613"/>
              </a:lnSpc>
            </a:pPr>
            <a:r>
              <a:rPr lang="en-US" sz="1866">
                <a:solidFill>
                  <a:srgbClr val="000000"/>
                </a:solidFill>
                <a:latin typeface="Raleway Medium"/>
                <a:ea typeface="Raleway 1 Medium"/>
                <a:cs typeface="Raleway 1 Medium"/>
                <a:sym typeface="Raleway 1 Medium"/>
              </a:rPr>
              <a:t>Survivors of Suicide Attempts Support Group</a:t>
            </a:r>
          </a:p>
        </p:txBody>
      </p:sp>
      <p:sp>
        <p:nvSpPr>
          <p:cNvPr id="16" name="TextBox 16"/>
          <p:cNvSpPr txBox="1"/>
          <p:nvPr/>
        </p:nvSpPr>
        <p:spPr>
          <a:xfrm>
            <a:off x="9508718" y="3964502"/>
            <a:ext cx="1792060" cy="973152"/>
          </a:xfrm>
          <a:prstGeom prst="rect">
            <a:avLst/>
          </a:prstGeom>
        </p:spPr>
        <p:txBody>
          <a:bodyPr lIns="0" tIns="0" rIns="0" bIns="0" rtlCol="0" anchor="t">
            <a:spAutoFit/>
          </a:bodyPr>
          <a:lstStyle/>
          <a:p>
            <a:pPr algn="ctr" defTabSz="609630">
              <a:lnSpc>
                <a:spcPts val="2613"/>
              </a:lnSpc>
            </a:pPr>
            <a:r>
              <a:rPr lang="en-US" sz="1833">
                <a:solidFill>
                  <a:srgbClr val="000000"/>
                </a:solidFill>
                <a:latin typeface="Raleway Medium"/>
                <a:ea typeface="Raleway 1 Medium"/>
                <a:cs typeface="Raleway 1 Medium"/>
                <a:sym typeface="Raleway 1 Medium"/>
              </a:rPr>
              <a:t>Education, Training &amp; Outreach</a:t>
            </a:r>
            <a:endParaRPr lang="en-US" sz="1833">
              <a:solidFill>
                <a:srgbClr val="000000"/>
              </a:solidFill>
              <a:latin typeface="Raleway Medium"/>
              <a:ea typeface="Raleway 1 Medium"/>
              <a:cs typeface="Raleway 1 Medium"/>
            </a:endParaRPr>
          </a:p>
        </p:txBody>
      </p:sp>
      <p:grpSp>
        <p:nvGrpSpPr>
          <p:cNvPr id="17" name="Group 17"/>
          <p:cNvGrpSpPr/>
          <p:nvPr/>
        </p:nvGrpSpPr>
        <p:grpSpPr>
          <a:xfrm>
            <a:off x="0" y="0"/>
            <a:ext cx="12192000" cy="249070"/>
            <a:chOff x="0" y="0"/>
            <a:chExt cx="4816593" cy="98398"/>
          </a:xfrm>
        </p:grpSpPr>
        <p:sp>
          <p:nvSpPr>
            <p:cNvPr id="18" name="Freeform 18"/>
            <p:cNvSpPr/>
            <p:nvPr/>
          </p:nvSpPr>
          <p:spPr>
            <a:xfrm>
              <a:off x="0" y="0"/>
              <a:ext cx="4816592" cy="98398"/>
            </a:xfrm>
            <a:custGeom>
              <a:avLst/>
              <a:gdLst/>
              <a:ahLst/>
              <a:cxnLst/>
              <a:rect l="l" t="t" r="r" b="b"/>
              <a:pathLst>
                <a:path w="4816592" h="98398">
                  <a:moveTo>
                    <a:pt x="0" y="0"/>
                  </a:moveTo>
                  <a:lnTo>
                    <a:pt x="4816592" y="0"/>
                  </a:lnTo>
                  <a:lnTo>
                    <a:pt x="4816592" y="98398"/>
                  </a:lnTo>
                  <a:lnTo>
                    <a:pt x="0" y="98398"/>
                  </a:lnTo>
                  <a:close/>
                </a:path>
              </a:pathLst>
            </a:custGeom>
            <a:solidFill>
              <a:srgbClr val="328400"/>
            </a:solidFill>
          </p:spPr>
          <p:txBody>
            <a:bodyPr/>
            <a:lstStyle/>
            <a:p>
              <a:pPr defTabSz="609630"/>
              <a:endParaRPr lang="en-US" sz="1200">
                <a:solidFill>
                  <a:srgbClr val="000000"/>
                </a:solidFill>
                <a:latin typeface="Raleway Medium"/>
              </a:endParaRPr>
            </a:p>
          </p:txBody>
        </p:sp>
        <p:sp>
          <p:nvSpPr>
            <p:cNvPr id="19" name="TextBox 19"/>
            <p:cNvSpPr txBox="1"/>
            <p:nvPr/>
          </p:nvSpPr>
          <p:spPr>
            <a:xfrm>
              <a:off x="0" y="-38100"/>
              <a:ext cx="4816593" cy="136498"/>
            </a:xfrm>
            <a:prstGeom prst="rect">
              <a:avLst/>
            </a:prstGeom>
          </p:spPr>
          <p:txBody>
            <a:bodyPr lIns="33867" tIns="33867" rIns="33867" bIns="33867" rtlCol="0" anchor="ctr"/>
            <a:lstStyle/>
            <a:p>
              <a:pPr algn="ctr" defTabSz="609630">
                <a:lnSpc>
                  <a:spcPts val="1400"/>
                </a:lnSpc>
              </a:pPr>
              <a:endParaRPr sz="1200">
                <a:solidFill>
                  <a:srgbClr val="000000"/>
                </a:solidFill>
                <a:latin typeface="Raleway Medium"/>
              </a:endParaRPr>
            </a:p>
          </p:txBody>
        </p:sp>
      </p:grpSp>
    </p:spTree>
    <p:extLst>
      <p:ext uri="{BB962C8B-B14F-4D97-AF65-F5344CB8AC3E}">
        <p14:creationId xmlns:p14="http://schemas.microsoft.com/office/powerpoint/2010/main" val="3294404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483931-309B-7D95-64CB-76B81FAF7415}"/>
              </a:ext>
            </a:extLst>
          </p:cNvPr>
          <p:cNvSpPr>
            <a:spLocks noGrp="1"/>
          </p:cNvSpPr>
          <p:nvPr>
            <p:ph type="title"/>
          </p:nvPr>
        </p:nvSpPr>
        <p:spPr>
          <a:xfrm>
            <a:off x="811651" y="2430462"/>
            <a:ext cx="5760599" cy="1325563"/>
          </a:xfrm>
        </p:spPr>
        <p:txBody>
          <a:bodyPr/>
          <a:lstStyle/>
          <a:p>
            <a:r>
              <a:rPr lang="en-US" sz="7200">
                <a:latin typeface="+mj-lt"/>
              </a:rPr>
              <a:t>Who are we and how did we get here?</a:t>
            </a:r>
          </a:p>
        </p:txBody>
      </p:sp>
    </p:spTree>
    <p:extLst>
      <p:ext uri="{BB962C8B-B14F-4D97-AF65-F5344CB8AC3E}">
        <p14:creationId xmlns:p14="http://schemas.microsoft.com/office/powerpoint/2010/main" val="27133620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4" descr="A close up of a passport&#10;&#10;AI-generated content may be incorrect.">
            <a:extLst>
              <a:ext uri="{FF2B5EF4-FFF2-40B4-BE49-F238E27FC236}">
                <a16:creationId xmlns:a16="http://schemas.microsoft.com/office/drawing/2014/main" id="{F955649B-1B10-A6E2-649F-A9FB91E6604B}"/>
              </a:ext>
            </a:extLst>
          </p:cNvPr>
          <p:cNvPicPr>
            <a:picLocks noChangeAspect="1"/>
          </p:cNvPicPr>
          <p:nvPr/>
        </p:nvPicPr>
        <p:blipFill>
          <a:blip r:embed="rId2">
            <a:extLst>
              <a:ext uri="{28A0092B-C50C-407E-A947-70E740481C1C}">
                <a14:useLocalDpi xmlns:a14="http://schemas.microsoft.com/office/drawing/2010/main" val="0"/>
              </a:ext>
            </a:extLst>
          </a:blip>
          <a:srcRect l="17829" r="7185"/>
          <a:stretch/>
        </p:blipFill>
        <p:spPr>
          <a:xfrm rot="16200000">
            <a:off x="1191252" y="-544924"/>
            <a:ext cx="2239440" cy="3981972"/>
          </a:xfrm>
          <a:prstGeom prst="rect">
            <a:avLst/>
          </a:prstGeom>
        </p:spPr>
      </p:pic>
      <p:pic>
        <p:nvPicPr>
          <p:cNvPr id="5" name="Picture 4" descr="A group of people in a frame&#10;&#10;AI-generated content may be incorrect.">
            <a:extLst>
              <a:ext uri="{FF2B5EF4-FFF2-40B4-BE49-F238E27FC236}">
                <a16:creationId xmlns:a16="http://schemas.microsoft.com/office/drawing/2014/main" id="{35011D56-4E68-FF10-079F-41EBF16CAD26}"/>
              </a:ext>
            </a:extLst>
          </p:cNvPr>
          <p:cNvPicPr>
            <a:picLocks noChangeAspect="1"/>
          </p:cNvPicPr>
          <p:nvPr/>
        </p:nvPicPr>
        <p:blipFill>
          <a:blip r:embed="rId3">
            <a:extLst>
              <a:ext uri="{28A0092B-C50C-407E-A947-70E740481C1C}">
                <a14:useLocalDpi xmlns:a14="http://schemas.microsoft.com/office/drawing/2010/main" val="0"/>
              </a:ext>
            </a:extLst>
          </a:blip>
          <a:srcRect l="18913" t="14797" b="10217"/>
          <a:stretch/>
        </p:blipFill>
        <p:spPr>
          <a:xfrm>
            <a:off x="163037" y="2874764"/>
            <a:ext cx="5473488" cy="3796247"/>
          </a:xfrm>
          <a:prstGeom prst="rect">
            <a:avLst/>
          </a:prstGeom>
        </p:spPr>
      </p:pic>
      <p:pic>
        <p:nvPicPr>
          <p:cNvPr id="7" name="Content Placeholder 4" descr="A person holding a baby&#10;&#10;AI-generated content may be incorrect.">
            <a:extLst>
              <a:ext uri="{FF2B5EF4-FFF2-40B4-BE49-F238E27FC236}">
                <a16:creationId xmlns:a16="http://schemas.microsoft.com/office/drawing/2014/main" id="{EE9F84F9-0B46-B6F9-C7E6-60BDCF7C48E9}"/>
              </a:ext>
            </a:extLst>
          </p:cNvPr>
          <p:cNvPicPr>
            <a:picLocks noChangeAspect="1"/>
          </p:cNvPicPr>
          <p:nvPr/>
        </p:nvPicPr>
        <p:blipFill>
          <a:blip r:embed="rId4">
            <a:extLst>
              <a:ext uri="{28A0092B-C50C-407E-A947-70E740481C1C}">
                <a14:useLocalDpi xmlns:a14="http://schemas.microsoft.com/office/drawing/2010/main" val="0"/>
              </a:ext>
            </a:extLst>
          </a:blip>
          <a:srcRect t="12401" r="2" b="12659"/>
          <a:stretch/>
        </p:blipFill>
        <p:spPr>
          <a:xfrm>
            <a:off x="6325731" y="261193"/>
            <a:ext cx="1947776" cy="2613571"/>
          </a:xfrm>
          <a:prstGeom prst="rect">
            <a:avLst/>
          </a:prstGeom>
        </p:spPr>
      </p:pic>
      <p:pic>
        <p:nvPicPr>
          <p:cNvPr id="2" name="Picture 1" descr="A family sitting on a blanket in the grass&#10;&#10;AI-generated content may be incorrect.">
            <a:extLst>
              <a:ext uri="{FF2B5EF4-FFF2-40B4-BE49-F238E27FC236}">
                <a16:creationId xmlns:a16="http://schemas.microsoft.com/office/drawing/2014/main" id="{1A846E2C-261E-01BF-1786-99E8D4ACDE1B}"/>
              </a:ext>
            </a:extLst>
          </p:cNvPr>
          <p:cNvPicPr>
            <a:picLocks noChangeAspect="1"/>
          </p:cNvPicPr>
          <p:nvPr/>
        </p:nvPicPr>
        <p:blipFill>
          <a:blip r:embed="rId5">
            <a:extLst>
              <a:ext uri="{28A0092B-C50C-407E-A947-70E740481C1C}">
                <a14:useLocalDpi xmlns:a14="http://schemas.microsoft.com/office/drawing/2010/main" val="0"/>
              </a:ext>
            </a:extLst>
          </a:blip>
          <a:srcRect l="15312" r="6101"/>
          <a:stretch/>
        </p:blipFill>
        <p:spPr>
          <a:xfrm>
            <a:off x="6862890" y="2340594"/>
            <a:ext cx="4649684" cy="4389750"/>
          </a:xfrm>
          <a:prstGeom prst="rect">
            <a:avLst/>
          </a:prstGeom>
        </p:spPr>
      </p:pic>
    </p:spTree>
    <p:extLst>
      <p:ext uri="{BB962C8B-B14F-4D97-AF65-F5344CB8AC3E}">
        <p14:creationId xmlns:p14="http://schemas.microsoft.com/office/powerpoint/2010/main" val="7557565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212076B-176C-3663-B87E-F3F979AD8963}"/>
              </a:ext>
            </a:extLst>
          </p:cNvPr>
          <p:cNvPicPr>
            <a:picLocks noChangeAspect="1"/>
          </p:cNvPicPr>
          <p:nvPr/>
        </p:nvPicPr>
        <p:blipFill>
          <a:blip r:embed="rId2"/>
          <a:stretch>
            <a:fillRect/>
          </a:stretch>
        </p:blipFill>
        <p:spPr>
          <a:xfrm rot="5400000">
            <a:off x="4873924" y="1358660"/>
            <a:ext cx="3766867" cy="2817962"/>
          </a:xfrm>
          <a:prstGeom prst="rect">
            <a:avLst/>
          </a:prstGeom>
        </p:spPr>
      </p:pic>
      <p:pic>
        <p:nvPicPr>
          <p:cNvPr id="5" name="Picture 4">
            <a:extLst>
              <a:ext uri="{FF2B5EF4-FFF2-40B4-BE49-F238E27FC236}">
                <a16:creationId xmlns:a16="http://schemas.microsoft.com/office/drawing/2014/main" id="{AF664AC2-2F26-FDC4-7B93-11479628DFF8}"/>
              </a:ext>
            </a:extLst>
          </p:cNvPr>
          <p:cNvPicPr>
            <a:picLocks noChangeAspect="1"/>
          </p:cNvPicPr>
          <p:nvPr/>
        </p:nvPicPr>
        <p:blipFill>
          <a:blip r:embed="rId3"/>
          <a:srcRect r="16912" b="12683"/>
          <a:stretch>
            <a:fillRect/>
          </a:stretch>
        </p:blipFill>
        <p:spPr>
          <a:xfrm>
            <a:off x="244416" y="462500"/>
            <a:ext cx="3460232" cy="2730813"/>
          </a:xfrm>
          <a:prstGeom prst="rect">
            <a:avLst/>
          </a:prstGeom>
        </p:spPr>
      </p:pic>
      <p:pic>
        <p:nvPicPr>
          <p:cNvPr id="6" name="Picture 5">
            <a:extLst>
              <a:ext uri="{FF2B5EF4-FFF2-40B4-BE49-F238E27FC236}">
                <a16:creationId xmlns:a16="http://schemas.microsoft.com/office/drawing/2014/main" id="{A8062DE4-128B-2B82-3EAE-D8E32F5B5A6B}"/>
              </a:ext>
            </a:extLst>
          </p:cNvPr>
          <p:cNvPicPr>
            <a:picLocks noChangeAspect="1"/>
          </p:cNvPicPr>
          <p:nvPr/>
        </p:nvPicPr>
        <p:blipFill>
          <a:blip r:embed="rId4"/>
          <a:stretch>
            <a:fillRect/>
          </a:stretch>
        </p:blipFill>
        <p:spPr>
          <a:xfrm>
            <a:off x="8410755" y="2863520"/>
            <a:ext cx="3464944" cy="2583073"/>
          </a:xfrm>
          <a:prstGeom prst="rect">
            <a:avLst/>
          </a:prstGeom>
        </p:spPr>
      </p:pic>
      <p:pic>
        <p:nvPicPr>
          <p:cNvPr id="7" name="Picture 6">
            <a:extLst>
              <a:ext uri="{FF2B5EF4-FFF2-40B4-BE49-F238E27FC236}">
                <a16:creationId xmlns:a16="http://schemas.microsoft.com/office/drawing/2014/main" id="{CBFFAEE5-6595-1824-B778-B1F3B46E4421}"/>
              </a:ext>
            </a:extLst>
          </p:cNvPr>
          <p:cNvPicPr>
            <a:picLocks noChangeAspect="1"/>
          </p:cNvPicPr>
          <p:nvPr/>
        </p:nvPicPr>
        <p:blipFill>
          <a:blip r:embed="rId5"/>
          <a:stretch>
            <a:fillRect/>
          </a:stretch>
        </p:blipFill>
        <p:spPr>
          <a:xfrm>
            <a:off x="2683804" y="3428999"/>
            <a:ext cx="2468054" cy="3163020"/>
          </a:xfrm>
          <a:prstGeom prst="rect">
            <a:avLst/>
          </a:prstGeom>
        </p:spPr>
      </p:pic>
    </p:spTree>
    <p:extLst>
      <p:ext uri="{BB962C8B-B14F-4D97-AF65-F5344CB8AC3E}">
        <p14:creationId xmlns:p14="http://schemas.microsoft.com/office/powerpoint/2010/main" val="14553115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F977135-CEC7-9937-136E-42A0C45526F9}"/>
              </a:ext>
            </a:extLst>
          </p:cNvPr>
          <p:cNvSpPr/>
          <p:nvPr/>
        </p:nvSpPr>
        <p:spPr>
          <a:xfrm>
            <a:off x="2177653" y="1535906"/>
            <a:ext cx="7836693" cy="2821781"/>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000" b="1">
                <a:solidFill>
                  <a:schemeClr val="bg2"/>
                </a:solidFill>
              </a:rPr>
              <a:t>What are some of the ways you build and access community?</a:t>
            </a:r>
          </a:p>
        </p:txBody>
      </p:sp>
    </p:spTree>
    <p:extLst>
      <p:ext uri="{BB962C8B-B14F-4D97-AF65-F5344CB8AC3E}">
        <p14:creationId xmlns:p14="http://schemas.microsoft.com/office/powerpoint/2010/main" val="2528103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BC4D68-1AC6-A18C-32E3-41A3805898FC}"/>
              </a:ext>
            </a:extLst>
          </p:cNvPr>
          <p:cNvSpPr>
            <a:spLocks noGrp="1"/>
          </p:cNvSpPr>
          <p:nvPr>
            <p:ph type="ctrTitle"/>
          </p:nvPr>
        </p:nvSpPr>
        <p:spPr>
          <a:xfrm>
            <a:off x="188118" y="-70644"/>
            <a:ext cx="12213432" cy="1277938"/>
          </a:xfrm>
        </p:spPr>
        <p:txBody>
          <a:bodyPr/>
          <a:lstStyle/>
          <a:p>
            <a:pPr algn="l"/>
            <a:r>
              <a:rPr lang="en-US" sz="4800"/>
              <a:t>Building Supportive Communities</a:t>
            </a:r>
          </a:p>
        </p:txBody>
      </p:sp>
      <p:sp>
        <p:nvSpPr>
          <p:cNvPr id="6" name="TextBox 5">
            <a:extLst>
              <a:ext uri="{FF2B5EF4-FFF2-40B4-BE49-F238E27FC236}">
                <a16:creationId xmlns:a16="http://schemas.microsoft.com/office/drawing/2014/main" id="{4C593D22-9E42-64B5-E472-A148B5F26A4C}"/>
              </a:ext>
            </a:extLst>
          </p:cNvPr>
          <p:cNvSpPr txBox="1"/>
          <p:nvPr/>
        </p:nvSpPr>
        <p:spPr>
          <a:xfrm>
            <a:off x="552823" y="1544498"/>
            <a:ext cx="6245410" cy="369332"/>
          </a:xfrm>
          <a:prstGeom prst="rect">
            <a:avLst/>
          </a:prstGeom>
          <a:noFill/>
        </p:spPr>
        <p:txBody>
          <a:bodyPr wrap="square">
            <a:spAutoFit/>
          </a:bodyPr>
          <a:lstStyle/>
          <a:p>
            <a:pPr marL="285750" indent="-285750">
              <a:buFont typeface="Arial" panose="020B0604020202020204" pitchFamily="34" charset="0"/>
              <a:buChar char="•"/>
            </a:pPr>
            <a:endParaRPr lang="en-US" sz="1800"/>
          </a:p>
        </p:txBody>
      </p:sp>
      <p:sp>
        <p:nvSpPr>
          <p:cNvPr id="7" name="TextBox 6">
            <a:extLst>
              <a:ext uri="{FF2B5EF4-FFF2-40B4-BE49-F238E27FC236}">
                <a16:creationId xmlns:a16="http://schemas.microsoft.com/office/drawing/2014/main" id="{4D613EE4-94E2-44FA-D764-F47116C3A617}"/>
              </a:ext>
            </a:extLst>
          </p:cNvPr>
          <p:cNvSpPr txBox="1"/>
          <p:nvPr/>
        </p:nvSpPr>
        <p:spPr>
          <a:xfrm>
            <a:off x="794826" y="1464949"/>
            <a:ext cx="9138024" cy="5262979"/>
          </a:xfrm>
          <a:prstGeom prst="rect">
            <a:avLst/>
          </a:prstGeom>
          <a:noFill/>
        </p:spPr>
        <p:txBody>
          <a:bodyPr wrap="square" rtlCol="0">
            <a:spAutoFit/>
          </a:bodyPr>
          <a:lstStyle/>
          <a:p>
            <a:pPr marL="285750" indent="-285750">
              <a:buFont typeface="Arial" panose="020B0604020202020204" pitchFamily="34" charset="0"/>
              <a:buChar char="•"/>
            </a:pPr>
            <a:r>
              <a:rPr lang="en-US" sz="2400"/>
              <a:t>Model the culture that you want – incorporate wellness into your workplace</a:t>
            </a:r>
          </a:p>
          <a:p>
            <a:pPr marL="285750" indent="-285750">
              <a:buFont typeface="Arial" panose="020B0604020202020204" pitchFamily="34" charset="0"/>
              <a:buChar char="•"/>
            </a:pPr>
            <a:endParaRPr lang="en-US" sz="2400"/>
          </a:p>
          <a:p>
            <a:pPr marL="285750" indent="-285750">
              <a:buFont typeface="Arial" panose="020B0604020202020204" pitchFamily="34" charset="0"/>
              <a:buChar char="•"/>
            </a:pPr>
            <a:r>
              <a:rPr lang="en-US" sz="2400"/>
              <a:t>Create structured ways to connect and debrief</a:t>
            </a:r>
          </a:p>
          <a:p>
            <a:pPr marL="285750" indent="-285750">
              <a:buFont typeface="Arial" panose="020B0604020202020204" pitchFamily="34" charset="0"/>
              <a:buChar char="•"/>
            </a:pPr>
            <a:endParaRPr lang="en-US" sz="2400"/>
          </a:p>
          <a:p>
            <a:pPr marL="285750" indent="-285750">
              <a:buFont typeface="Arial" panose="020B0604020202020204" pitchFamily="34" charset="0"/>
              <a:buChar char="•"/>
            </a:pPr>
            <a:r>
              <a:rPr lang="en-US" sz="2400"/>
              <a:t>Collaborate through your shared purpose and remind people why they are in the room</a:t>
            </a:r>
          </a:p>
          <a:p>
            <a:pPr marL="285750" indent="-285750">
              <a:buFont typeface="Arial" panose="020B0604020202020204" pitchFamily="34" charset="0"/>
              <a:buChar char="•"/>
            </a:pPr>
            <a:endParaRPr lang="en-US" sz="2400"/>
          </a:p>
          <a:p>
            <a:pPr marL="285750" indent="-285750">
              <a:buFont typeface="Arial" panose="020B0604020202020204" pitchFamily="34" charset="0"/>
              <a:buChar char="•"/>
            </a:pPr>
            <a:r>
              <a:rPr lang="en-US" sz="2400"/>
              <a:t>Adapt as needs change and evolve as needed</a:t>
            </a:r>
          </a:p>
          <a:p>
            <a:pPr marL="285750" indent="-285750">
              <a:buFont typeface="Arial" panose="020B0604020202020204" pitchFamily="34" charset="0"/>
              <a:buChar char="•"/>
            </a:pPr>
            <a:endParaRPr lang="en-US" sz="2400"/>
          </a:p>
          <a:p>
            <a:pPr marL="285750" indent="-285750">
              <a:buFont typeface="Arial" panose="020B0604020202020204" pitchFamily="34" charset="0"/>
              <a:buChar char="•"/>
            </a:pPr>
            <a:r>
              <a:rPr lang="en-US" sz="2400"/>
              <a:t>Be consistent and prioritize engagement</a:t>
            </a:r>
          </a:p>
          <a:p>
            <a:endParaRPr lang="en-US"/>
          </a:p>
          <a:p>
            <a:endParaRPr lang="en-US"/>
          </a:p>
          <a:p>
            <a:endParaRPr lang="en-US"/>
          </a:p>
          <a:p>
            <a:endParaRPr lang="en-US"/>
          </a:p>
        </p:txBody>
      </p:sp>
    </p:spTree>
    <p:extLst>
      <p:ext uri="{BB962C8B-B14F-4D97-AF65-F5344CB8AC3E}">
        <p14:creationId xmlns:p14="http://schemas.microsoft.com/office/powerpoint/2010/main" val="13036510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E57CF-FE67-FD85-3377-F7E676CCF5B9}"/>
              </a:ext>
            </a:extLst>
          </p:cNvPr>
          <p:cNvSpPr>
            <a:spLocks noGrp="1"/>
          </p:cNvSpPr>
          <p:nvPr>
            <p:ph type="title"/>
          </p:nvPr>
        </p:nvSpPr>
        <p:spPr>
          <a:xfrm>
            <a:off x="271818" y="-21697"/>
            <a:ext cx="10515600" cy="1325563"/>
          </a:xfrm>
        </p:spPr>
        <p:txBody>
          <a:bodyPr vert="horz" lIns="91440" tIns="45720" rIns="91440" bIns="45720" rtlCol="0" anchor="b">
            <a:normAutofit/>
          </a:bodyPr>
          <a:lstStyle/>
          <a:p>
            <a:r>
              <a:rPr lang="en-US" sz="4800">
                <a:solidFill>
                  <a:schemeClr val="tx2"/>
                </a:solidFill>
                <a:latin typeface="Raleway Bold" charset="0"/>
              </a:rPr>
              <a:t>Complexity of Our Identities</a:t>
            </a:r>
          </a:p>
        </p:txBody>
      </p:sp>
      <p:sp>
        <p:nvSpPr>
          <p:cNvPr id="3" name="Content Placeholder 2">
            <a:extLst>
              <a:ext uri="{FF2B5EF4-FFF2-40B4-BE49-F238E27FC236}">
                <a16:creationId xmlns:a16="http://schemas.microsoft.com/office/drawing/2014/main" id="{AE32F17C-A911-4E72-8044-2628BCC466D5}"/>
              </a:ext>
            </a:extLst>
          </p:cNvPr>
          <p:cNvSpPr>
            <a:spLocks noGrp="1"/>
          </p:cNvSpPr>
          <p:nvPr>
            <p:ph idx="1"/>
          </p:nvPr>
        </p:nvSpPr>
        <p:spPr>
          <a:xfrm>
            <a:off x="5045122" y="1865549"/>
            <a:ext cx="6875060" cy="3160082"/>
          </a:xfrm>
        </p:spPr>
        <p:txBody>
          <a:bodyPr vert="horz" lIns="91440" tIns="45720" rIns="91440" bIns="45720" rtlCol="0" anchor="t">
            <a:normAutofit/>
          </a:bodyPr>
          <a:lstStyle/>
          <a:p>
            <a:pPr marL="0" indent="0">
              <a:buNone/>
            </a:pPr>
            <a:r>
              <a:rPr lang="en-US" sz="3200">
                <a:latin typeface="Raleway Medium"/>
              </a:rPr>
              <a:t>Women have to be:</a:t>
            </a:r>
            <a:endParaRPr lang="en-US" sz="3200"/>
          </a:p>
          <a:p>
            <a:pPr marL="685800" lvl="1" indent="-228600"/>
            <a:r>
              <a:rPr lang="en-US" sz="3200"/>
              <a:t>Strong but soft</a:t>
            </a:r>
          </a:p>
          <a:p>
            <a:pPr marL="685800" lvl="1" indent="-228600"/>
            <a:r>
              <a:rPr lang="en-US" sz="3200">
                <a:latin typeface="Raleway Medium"/>
              </a:rPr>
              <a:t>Caring but not emotional</a:t>
            </a:r>
          </a:p>
          <a:p>
            <a:pPr marL="685800" lvl="1" indent="-228600"/>
            <a:r>
              <a:rPr lang="en-US" sz="3200">
                <a:latin typeface="Raleway Medium"/>
              </a:rPr>
              <a:t>Feminine but not weak</a:t>
            </a:r>
          </a:p>
          <a:p>
            <a:pPr marL="685800" lvl="1" indent="-228600"/>
            <a:r>
              <a:rPr lang="en-US" sz="3200">
                <a:latin typeface="Raleway Medium"/>
              </a:rPr>
              <a:t>Decisive but not bossy</a:t>
            </a:r>
          </a:p>
          <a:p>
            <a:pPr marL="685800" lvl="1" indent="-228600"/>
            <a:r>
              <a:rPr lang="en-US" sz="3200">
                <a:latin typeface="Raleway Medium"/>
              </a:rPr>
              <a:t>Kind and firm, but not too firm</a:t>
            </a:r>
          </a:p>
        </p:txBody>
      </p:sp>
      <p:sp>
        <p:nvSpPr>
          <p:cNvPr id="4" name="TextBox 3">
            <a:extLst>
              <a:ext uri="{FF2B5EF4-FFF2-40B4-BE49-F238E27FC236}">
                <a16:creationId xmlns:a16="http://schemas.microsoft.com/office/drawing/2014/main" id="{21317904-8F4D-1757-F11C-7073D499BFA4}"/>
              </a:ext>
            </a:extLst>
          </p:cNvPr>
          <p:cNvSpPr txBox="1"/>
          <p:nvPr/>
        </p:nvSpPr>
        <p:spPr>
          <a:xfrm>
            <a:off x="271818" y="1865549"/>
            <a:ext cx="4372669" cy="2186947"/>
          </a:xfrm>
          <a:prstGeom prst="rect">
            <a:avLst/>
          </a:prstGeom>
        </p:spPr>
        <p:txBody>
          <a:bodyPr vert="horz" lIns="91440" tIns="45720" rIns="91440" bIns="45720" rtlCol="0" anchor="t">
            <a:normAutofit/>
          </a:bodyPr>
          <a:lstStyle/>
          <a:p>
            <a:pPr algn="ctr" defTabSz="914446"/>
            <a:r>
              <a:rPr lang="es-MX" sz="3200" b="1" kern="1200" err="1">
                <a:latin typeface="Raleway Medium"/>
              </a:rPr>
              <a:t>We</a:t>
            </a:r>
            <a:r>
              <a:rPr lang="es-MX" sz="3200" b="1" kern="1200">
                <a:latin typeface="Raleway Medium"/>
              </a:rPr>
              <a:t> </a:t>
            </a:r>
            <a:r>
              <a:rPr lang="es-MX" sz="3200" b="1" kern="1200" err="1">
                <a:latin typeface="Raleway Medium"/>
              </a:rPr>
              <a:t>have</a:t>
            </a:r>
            <a:r>
              <a:rPr lang="es-MX" sz="3200" b="1" kern="1200">
                <a:latin typeface="Raleway Medium"/>
              </a:rPr>
              <a:t> </a:t>
            </a:r>
            <a:r>
              <a:rPr lang="es-MX" sz="3200" b="1" kern="1200" err="1">
                <a:latin typeface="Raleway Medium"/>
              </a:rPr>
              <a:t>to</a:t>
            </a:r>
            <a:r>
              <a:rPr lang="es-MX" sz="3200" b="1" kern="1200">
                <a:latin typeface="Raleway Medium"/>
              </a:rPr>
              <a:t> </a:t>
            </a:r>
            <a:r>
              <a:rPr lang="es-MX" sz="3200" b="1" kern="1200" err="1">
                <a:latin typeface="Raleway Medium"/>
              </a:rPr>
              <a:t>hold</a:t>
            </a:r>
            <a:r>
              <a:rPr lang="es-MX" sz="3200" b="1" kern="1200">
                <a:latin typeface="Raleway Medium"/>
              </a:rPr>
              <a:t> </a:t>
            </a:r>
            <a:r>
              <a:rPr lang="es-MX" sz="3200" b="1" kern="1200" err="1">
                <a:latin typeface="Raleway Medium"/>
              </a:rPr>
              <a:t>it</a:t>
            </a:r>
            <a:r>
              <a:rPr lang="es-MX" sz="3200" b="1" kern="1200">
                <a:latin typeface="Raleway Medium"/>
              </a:rPr>
              <a:t> </a:t>
            </a:r>
            <a:r>
              <a:rPr lang="es-MX" sz="3200" b="1" kern="1200" err="1">
                <a:latin typeface="Raleway Medium"/>
              </a:rPr>
              <a:t>all</a:t>
            </a:r>
            <a:r>
              <a:rPr lang="es-MX" sz="3200" b="1" kern="1200">
                <a:latin typeface="Raleway Medium"/>
              </a:rPr>
              <a:t> </a:t>
            </a:r>
            <a:endParaRPr lang="en-US" sz="3200"/>
          </a:p>
          <a:p>
            <a:pPr algn="ctr" defTabSz="914446"/>
            <a:r>
              <a:rPr lang="es-MX" sz="3200" b="1" kern="1200">
                <a:latin typeface="Raleway Medium"/>
              </a:rPr>
              <a:t>and </a:t>
            </a:r>
            <a:r>
              <a:rPr lang="es-MX" sz="3200" b="1" kern="1200" err="1">
                <a:latin typeface="Raleway Medium"/>
              </a:rPr>
              <a:t>then</a:t>
            </a:r>
            <a:r>
              <a:rPr lang="es-MX" sz="3200" b="1" kern="1200">
                <a:latin typeface="Raleway Medium"/>
              </a:rPr>
              <a:t> </a:t>
            </a:r>
            <a:r>
              <a:rPr lang="es-MX" sz="3200" b="1" kern="1200" err="1">
                <a:latin typeface="Raleway Medium"/>
              </a:rPr>
              <a:t>some</a:t>
            </a:r>
            <a:r>
              <a:rPr lang="es-MX" sz="3200" kern="1200">
                <a:latin typeface="Raleway Medium"/>
              </a:rPr>
              <a:t>.</a:t>
            </a:r>
            <a:endParaRPr lang="es-MX" sz="3200"/>
          </a:p>
        </p:txBody>
      </p:sp>
    </p:spTree>
    <p:extLst>
      <p:ext uri="{BB962C8B-B14F-4D97-AF65-F5344CB8AC3E}">
        <p14:creationId xmlns:p14="http://schemas.microsoft.com/office/powerpoint/2010/main" val="14424014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FBFD33-B54B-A3D3-6F10-1DA8CFAB2247}"/>
              </a:ext>
            </a:extLst>
          </p:cNvPr>
          <p:cNvSpPr>
            <a:spLocks noGrp="1"/>
          </p:cNvSpPr>
          <p:nvPr>
            <p:ph type="title"/>
          </p:nvPr>
        </p:nvSpPr>
        <p:spPr>
          <a:xfrm>
            <a:off x="333232" y="220560"/>
            <a:ext cx="7984067" cy="1325563"/>
          </a:xfrm>
        </p:spPr>
        <p:txBody>
          <a:bodyPr vert="horz" lIns="91440" tIns="45720" rIns="91440" bIns="45720" rtlCol="0" anchor="ctr">
            <a:normAutofit/>
          </a:bodyPr>
          <a:lstStyle/>
          <a:p>
            <a:r>
              <a:rPr lang="en-US" sz="5400">
                <a:solidFill>
                  <a:schemeClr val="tx2"/>
                </a:solidFill>
                <a:latin typeface="Raleway Bold" charset="0"/>
              </a:rPr>
              <a:t>Walk the Walk</a:t>
            </a:r>
          </a:p>
        </p:txBody>
      </p:sp>
      <p:graphicFrame>
        <p:nvGraphicFramePr>
          <p:cNvPr id="17" name="TextBox 14">
            <a:extLst>
              <a:ext uri="{FF2B5EF4-FFF2-40B4-BE49-F238E27FC236}">
                <a16:creationId xmlns:a16="http://schemas.microsoft.com/office/drawing/2014/main" id="{79F09A28-7439-2CA8-49F5-5D2AFF121583}"/>
              </a:ext>
            </a:extLst>
          </p:cNvPr>
          <p:cNvGraphicFramePr/>
          <p:nvPr>
            <p:extLst>
              <p:ext uri="{D42A27DB-BD31-4B8C-83A1-F6EECF244321}">
                <p14:modId xmlns:p14="http://schemas.microsoft.com/office/powerpoint/2010/main" val="2786525310"/>
              </p:ext>
            </p:extLst>
          </p:nvPr>
        </p:nvGraphicFramePr>
        <p:xfrm>
          <a:off x="920086" y="1860022"/>
          <a:ext cx="7984067" cy="4043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430314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99FFF5-F546-4B24-9A16-3ACE075E9916}"/>
              </a:ext>
            </a:extLst>
          </p:cNvPr>
          <p:cNvSpPr>
            <a:spLocks noGrp="1"/>
          </p:cNvSpPr>
          <p:nvPr>
            <p:ph type="ctrTitle"/>
          </p:nvPr>
        </p:nvSpPr>
        <p:spPr>
          <a:xfrm>
            <a:off x="-203597" y="319614"/>
            <a:ext cx="11425487" cy="992495"/>
          </a:xfrm>
        </p:spPr>
        <p:txBody>
          <a:bodyPr/>
          <a:lstStyle/>
          <a:p>
            <a:r>
              <a:rPr lang="en-US" sz="4800"/>
              <a:t>Supportive communities require:</a:t>
            </a:r>
          </a:p>
        </p:txBody>
      </p:sp>
      <p:sp>
        <p:nvSpPr>
          <p:cNvPr id="4" name="TextBox 3">
            <a:extLst>
              <a:ext uri="{FF2B5EF4-FFF2-40B4-BE49-F238E27FC236}">
                <a16:creationId xmlns:a16="http://schemas.microsoft.com/office/drawing/2014/main" id="{3F9DAD49-CD39-3ECA-3AA2-96BCEA9DEF53}"/>
              </a:ext>
            </a:extLst>
          </p:cNvPr>
          <p:cNvSpPr txBox="1"/>
          <p:nvPr/>
        </p:nvSpPr>
        <p:spPr>
          <a:xfrm>
            <a:off x="1180531" y="1733266"/>
            <a:ext cx="8550323" cy="4308872"/>
          </a:xfrm>
          <a:prstGeom prst="rect">
            <a:avLst/>
          </a:prstGeom>
          <a:noFill/>
        </p:spPr>
        <p:txBody>
          <a:bodyPr wrap="square" rtlCol="0">
            <a:spAutoFit/>
          </a:bodyPr>
          <a:lstStyle/>
          <a:p>
            <a:pPr marL="285750" indent="-285750">
              <a:buFont typeface="Arial" panose="020B0604020202020204" pitchFamily="34" charset="0"/>
              <a:buChar char="•"/>
            </a:pPr>
            <a:r>
              <a:rPr lang="en-US" sz="3200"/>
              <a:t>Nonjudgment</a:t>
            </a:r>
          </a:p>
          <a:p>
            <a:pPr marL="285750" indent="-285750">
              <a:buFont typeface="Arial" panose="020B0604020202020204" pitchFamily="34" charset="0"/>
              <a:buChar char="•"/>
            </a:pPr>
            <a:r>
              <a:rPr lang="en-US" sz="3200"/>
              <a:t>Active Listening</a:t>
            </a:r>
          </a:p>
          <a:p>
            <a:pPr marL="285750" indent="-285750">
              <a:buFont typeface="Arial" panose="020B0604020202020204" pitchFamily="34" charset="0"/>
              <a:buChar char="•"/>
            </a:pPr>
            <a:r>
              <a:rPr lang="en-US" sz="3200"/>
              <a:t>Collaboration</a:t>
            </a:r>
          </a:p>
          <a:p>
            <a:pPr marL="285750" indent="-285750">
              <a:buFont typeface="Arial" panose="020B0604020202020204" pitchFamily="34" charset="0"/>
              <a:buChar char="•"/>
            </a:pPr>
            <a:r>
              <a:rPr lang="en-US" sz="3200"/>
              <a:t>Connection</a:t>
            </a:r>
          </a:p>
          <a:p>
            <a:pPr marL="285750" indent="-285750">
              <a:buFont typeface="Arial" panose="020B0604020202020204" pitchFamily="34" charset="0"/>
              <a:buChar char="•"/>
            </a:pPr>
            <a:r>
              <a:rPr lang="en-US" sz="3200"/>
              <a:t>Curiosity</a:t>
            </a:r>
          </a:p>
          <a:p>
            <a:pPr marL="285750" indent="-285750">
              <a:buFont typeface="Arial" panose="020B0604020202020204" pitchFamily="34" charset="0"/>
              <a:buChar char="•"/>
            </a:pPr>
            <a:r>
              <a:rPr lang="en-US" sz="3200"/>
              <a:t>Peer Support</a:t>
            </a:r>
          </a:p>
          <a:p>
            <a:pPr marL="285750" indent="-285750">
              <a:buFont typeface="Arial" panose="020B0604020202020204" pitchFamily="34" charset="0"/>
              <a:buChar char="•"/>
            </a:pPr>
            <a:r>
              <a:rPr lang="en-US" sz="3200"/>
              <a:t>Belonging</a:t>
            </a:r>
          </a:p>
          <a:p>
            <a:pPr marL="285750" indent="-285750">
              <a:buFont typeface="Arial" panose="020B0604020202020204" pitchFamily="34" charset="0"/>
              <a:buChar char="•"/>
            </a:pPr>
            <a:r>
              <a:rPr lang="en-US" sz="3200"/>
              <a:t>Courage</a:t>
            </a:r>
          </a:p>
          <a:p>
            <a:endParaRPr lang="en-US"/>
          </a:p>
        </p:txBody>
      </p:sp>
    </p:spTree>
    <p:extLst>
      <p:ext uri="{BB962C8B-B14F-4D97-AF65-F5344CB8AC3E}">
        <p14:creationId xmlns:p14="http://schemas.microsoft.com/office/powerpoint/2010/main" val="17687741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3C51EB-EE27-1EF2-EF26-A646595747D3}"/>
              </a:ext>
            </a:extLst>
          </p:cNvPr>
          <p:cNvSpPr>
            <a:spLocks noGrp="1"/>
          </p:cNvSpPr>
          <p:nvPr>
            <p:ph type="title"/>
          </p:nvPr>
        </p:nvSpPr>
        <p:spPr>
          <a:xfrm>
            <a:off x="456063" y="206979"/>
            <a:ext cx="10515600" cy="1325563"/>
          </a:xfrm>
        </p:spPr>
        <p:txBody>
          <a:bodyPr anchor="ctr">
            <a:normAutofit/>
          </a:bodyPr>
          <a:lstStyle/>
          <a:p>
            <a:r>
              <a:rPr lang="en-US">
                <a:solidFill>
                  <a:schemeClr val="tx2"/>
                </a:solidFill>
                <a:latin typeface="+mj-lt"/>
              </a:rPr>
              <a:t>Everyone struggles</a:t>
            </a:r>
          </a:p>
        </p:txBody>
      </p:sp>
      <p:graphicFrame>
        <p:nvGraphicFramePr>
          <p:cNvPr id="5" name="Content Placeholder 2">
            <a:extLst>
              <a:ext uri="{FF2B5EF4-FFF2-40B4-BE49-F238E27FC236}">
                <a16:creationId xmlns:a16="http://schemas.microsoft.com/office/drawing/2014/main" id="{E7B0F5CC-B409-C911-FE88-1881F62F9762}"/>
              </a:ext>
            </a:extLst>
          </p:cNvPr>
          <p:cNvGraphicFramePr>
            <a:graphicFrameLocks noGrp="1"/>
          </p:cNvGraphicFramePr>
          <p:nvPr>
            <p:ph idx="1"/>
            <p:extLst>
              <p:ext uri="{D42A27DB-BD31-4B8C-83A1-F6EECF244321}">
                <p14:modId xmlns:p14="http://schemas.microsoft.com/office/powerpoint/2010/main" val="2176197289"/>
              </p:ext>
            </p:extLst>
          </p:nvPr>
        </p:nvGraphicFramePr>
        <p:xfrm>
          <a:off x="838200" y="1848959"/>
          <a:ext cx="10515600" cy="31600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234064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9760" y="359881"/>
            <a:ext cx="10515600" cy="1325563"/>
          </a:xfrm>
        </p:spPr>
        <p:txBody>
          <a:bodyPr>
            <a:normAutofit/>
          </a:bodyPr>
          <a:lstStyle/>
          <a:p>
            <a:r>
              <a:rPr lang="en-US">
                <a:solidFill>
                  <a:schemeClr val="tx2"/>
                </a:solidFill>
                <a:latin typeface="+mj-lt"/>
              </a:rPr>
              <a:t>Suicide Facts &amp; Figures</a:t>
            </a:r>
          </a:p>
        </p:txBody>
      </p:sp>
      <p:sp>
        <p:nvSpPr>
          <p:cNvPr id="14" name="TextBox 13">
            <a:extLst>
              <a:ext uri="{FF2B5EF4-FFF2-40B4-BE49-F238E27FC236}">
                <a16:creationId xmlns:a16="http://schemas.microsoft.com/office/drawing/2014/main" id="{27631B0D-7504-954C-81B7-23262F6C26B5}"/>
              </a:ext>
            </a:extLst>
          </p:cNvPr>
          <p:cNvSpPr txBox="1"/>
          <p:nvPr/>
        </p:nvSpPr>
        <p:spPr>
          <a:xfrm>
            <a:off x="573846" y="4560340"/>
            <a:ext cx="2890314" cy="1200329"/>
          </a:xfrm>
          <a:prstGeom prst="rect">
            <a:avLst/>
          </a:prstGeom>
          <a:noFill/>
        </p:spPr>
        <p:txBody>
          <a:bodyPr wrap="square" rtlCol="0">
            <a:spAutoFit/>
          </a:bodyPr>
          <a:lstStyle/>
          <a:p>
            <a:pPr algn="ctr">
              <a:buSzPct val="100000"/>
              <a:defRPr/>
            </a:pPr>
            <a:r>
              <a:rPr lang="en-US">
                <a:solidFill>
                  <a:srgbClr val="328400"/>
                </a:solidFill>
                <a:latin typeface="Raleway" panose="020B0503030101060003" pitchFamily="34" charset="77"/>
              </a:rPr>
              <a:t>people died by suicide in 2022 in the U.S., </a:t>
            </a:r>
            <a:br>
              <a:rPr lang="en-US">
                <a:solidFill>
                  <a:srgbClr val="328400"/>
                </a:solidFill>
                <a:latin typeface="Raleway" panose="020B0503030101060003" pitchFamily="34" charset="77"/>
              </a:rPr>
            </a:br>
            <a:r>
              <a:rPr lang="en-US">
                <a:solidFill>
                  <a:srgbClr val="328400"/>
                </a:solidFill>
                <a:latin typeface="Raleway" panose="020B0503030101060003" pitchFamily="34" charset="77"/>
              </a:rPr>
              <a:t>with more than 1.7 million attempts nationwide</a:t>
            </a:r>
          </a:p>
        </p:txBody>
      </p:sp>
      <p:sp>
        <p:nvSpPr>
          <p:cNvPr id="21" name="Rectangle 20">
            <a:extLst>
              <a:ext uri="{FF2B5EF4-FFF2-40B4-BE49-F238E27FC236}">
                <a16:creationId xmlns:a16="http://schemas.microsoft.com/office/drawing/2014/main" id="{043255C4-3221-334E-9E1B-3AC0148D5197}"/>
              </a:ext>
            </a:extLst>
          </p:cNvPr>
          <p:cNvSpPr/>
          <p:nvPr/>
        </p:nvSpPr>
        <p:spPr>
          <a:xfrm>
            <a:off x="927893" y="3685992"/>
            <a:ext cx="2182221" cy="923330"/>
          </a:xfrm>
          <a:prstGeom prst="rect">
            <a:avLst/>
          </a:prstGeom>
        </p:spPr>
        <p:txBody>
          <a:bodyPr wrap="square">
            <a:spAutoFit/>
          </a:bodyPr>
          <a:lstStyle/>
          <a:p>
            <a:pPr algn="ctr"/>
            <a:r>
              <a:rPr lang="en-US" sz="4800" b="1">
                <a:solidFill>
                  <a:srgbClr val="328400"/>
                </a:solidFill>
                <a:latin typeface="+mj-lt"/>
              </a:rPr>
              <a:t>49,449</a:t>
            </a:r>
            <a:r>
              <a:rPr lang="en-US" sz="5400" b="1">
                <a:solidFill>
                  <a:srgbClr val="328400"/>
                </a:solidFill>
                <a:latin typeface="+mj-lt"/>
              </a:rPr>
              <a:t> </a:t>
            </a:r>
          </a:p>
        </p:txBody>
      </p:sp>
      <p:pic>
        <p:nvPicPr>
          <p:cNvPr id="26" name="Picture 25">
            <a:extLst>
              <a:ext uri="{FF2B5EF4-FFF2-40B4-BE49-F238E27FC236}">
                <a16:creationId xmlns:a16="http://schemas.microsoft.com/office/drawing/2014/main" id="{777497E3-81E6-0143-886F-8EE393F4F09E}"/>
              </a:ext>
            </a:extLst>
          </p:cNvPr>
          <p:cNvPicPr>
            <a:picLocks noChangeAspect="1"/>
          </p:cNvPicPr>
          <p:nvPr/>
        </p:nvPicPr>
        <p:blipFill rotWithShape="1">
          <a:blip r:embed="rId3"/>
          <a:srcRect t="4913" b="31115"/>
          <a:stretch/>
        </p:blipFill>
        <p:spPr>
          <a:xfrm>
            <a:off x="685893" y="2109065"/>
            <a:ext cx="2666221" cy="1705660"/>
          </a:xfrm>
          <a:prstGeom prst="rect">
            <a:avLst/>
          </a:prstGeom>
        </p:spPr>
      </p:pic>
      <p:sp>
        <p:nvSpPr>
          <p:cNvPr id="16" name="Rectangle 15">
            <a:extLst>
              <a:ext uri="{FF2B5EF4-FFF2-40B4-BE49-F238E27FC236}">
                <a16:creationId xmlns:a16="http://schemas.microsoft.com/office/drawing/2014/main" id="{AFE192CC-1F98-C646-B040-AC416B9C3114}"/>
              </a:ext>
            </a:extLst>
          </p:cNvPr>
          <p:cNvSpPr/>
          <p:nvPr/>
        </p:nvSpPr>
        <p:spPr>
          <a:xfrm>
            <a:off x="4766029" y="3685992"/>
            <a:ext cx="1803063" cy="923330"/>
          </a:xfrm>
          <a:prstGeom prst="rect">
            <a:avLst/>
          </a:prstGeom>
        </p:spPr>
        <p:txBody>
          <a:bodyPr wrap="square">
            <a:spAutoFit/>
          </a:bodyPr>
          <a:lstStyle/>
          <a:p>
            <a:pPr algn="ctr"/>
            <a:r>
              <a:rPr lang="en-US" sz="5400" b="1">
                <a:solidFill>
                  <a:srgbClr val="0072B3"/>
                </a:solidFill>
                <a:latin typeface="+mj-lt"/>
              </a:rPr>
              <a:t>596</a:t>
            </a:r>
          </a:p>
        </p:txBody>
      </p:sp>
      <p:sp>
        <p:nvSpPr>
          <p:cNvPr id="20" name="TextBox 19">
            <a:extLst>
              <a:ext uri="{FF2B5EF4-FFF2-40B4-BE49-F238E27FC236}">
                <a16:creationId xmlns:a16="http://schemas.microsoft.com/office/drawing/2014/main" id="{1EA82FFF-E31F-0246-A45A-715B20ECF5D5}"/>
              </a:ext>
            </a:extLst>
          </p:cNvPr>
          <p:cNvSpPr txBox="1"/>
          <p:nvPr/>
        </p:nvSpPr>
        <p:spPr>
          <a:xfrm>
            <a:off x="4252329" y="4560340"/>
            <a:ext cx="2830462" cy="1200329"/>
          </a:xfrm>
          <a:prstGeom prst="rect">
            <a:avLst/>
          </a:prstGeom>
          <a:noFill/>
        </p:spPr>
        <p:txBody>
          <a:bodyPr wrap="square" rtlCol="0">
            <a:spAutoFit/>
          </a:bodyPr>
          <a:lstStyle/>
          <a:p>
            <a:pPr algn="ctr"/>
            <a:r>
              <a:rPr lang="en-US">
                <a:solidFill>
                  <a:srgbClr val="0072B3"/>
                </a:solidFill>
                <a:latin typeface="Raleway" panose="020B0503030101060003" pitchFamily="34" charset="77"/>
              </a:rPr>
              <a:t>suicides reported in Massachusetts, placing MA at 3</a:t>
            </a:r>
            <a:r>
              <a:rPr lang="en-US" baseline="30000">
                <a:solidFill>
                  <a:srgbClr val="0072B3"/>
                </a:solidFill>
                <a:latin typeface="Raleway" panose="020B0503030101060003" pitchFamily="34" charset="77"/>
              </a:rPr>
              <a:t>rd</a:t>
            </a:r>
            <a:r>
              <a:rPr lang="en-US">
                <a:solidFill>
                  <a:srgbClr val="0072B3"/>
                </a:solidFill>
                <a:latin typeface="Raleway" panose="020B0503030101060003" pitchFamily="34" charset="77"/>
              </a:rPr>
              <a:t> lowest per capita in the U.S.</a:t>
            </a:r>
          </a:p>
        </p:txBody>
      </p:sp>
      <p:pic>
        <p:nvPicPr>
          <p:cNvPr id="29" name="Picture 28">
            <a:extLst>
              <a:ext uri="{FF2B5EF4-FFF2-40B4-BE49-F238E27FC236}">
                <a16:creationId xmlns:a16="http://schemas.microsoft.com/office/drawing/2014/main" id="{878D2D4F-776F-2E47-B670-1BEFB2EE7905}"/>
              </a:ext>
            </a:extLst>
          </p:cNvPr>
          <p:cNvPicPr>
            <a:picLocks noChangeAspect="1"/>
          </p:cNvPicPr>
          <p:nvPr/>
        </p:nvPicPr>
        <p:blipFill rotWithShape="1">
          <a:blip r:embed="rId4"/>
          <a:srcRect l="2817" t="5845" r="4160" b="28527"/>
          <a:stretch/>
        </p:blipFill>
        <p:spPr>
          <a:xfrm>
            <a:off x="4296468" y="1848570"/>
            <a:ext cx="3156128" cy="2226650"/>
          </a:xfrm>
          <a:prstGeom prst="rect">
            <a:avLst/>
          </a:prstGeom>
        </p:spPr>
      </p:pic>
      <p:sp>
        <p:nvSpPr>
          <p:cNvPr id="35" name="Rectangle 34">
            <a:extLst>
              <a:ext uri="{FF2B5EF4-FFF2-40B4-BE49-F238E27FC236}">
                <a16:creationId xmlns:a16="http://schemas.microsoft.com/office/drawing/2014/main" id="{5E498EB4-9C43-3C4B-AFB1-924EE7A259BF}"/>
              </a:ext>
            </a:extLst>
          </p:cNvPr>
          <p:cNvSpPr/>
          <p:nvPr/>
        </p:nvSpPr>
        <p:spPr>
          <a:xfrm>
            <a:off x="0" y="6603505"/>
            <a:ext cx="8968740" cy="363176"/>
          </a:xfrm>
          <a:prstGeom prst="rect">
            <a:avLst/>
          </a:prstGeom>
        </p:spPr>
        <p:txBody>
          <a:bodyPr wrap="square">
            <a:spAutoFit/>
          </a:bodyPr>
          <a:lstStyle/>
          <a:p>
            <a:pPr fontAlgn="base">
              <a:spcBef>
                <a:spcPct val="20000"/>
              </a:spcBef>
              <a:spcAft>
                <a:spcPct val="0"/>
              </a:spcAft>
              <a:buClr>
                <a:srgbClr val="A5B592"/>
              </a:buClr>
              <a:buSzPct val="100000"/>
              <a:defRPr/>
            </a:pPr>
            <a:r>
              <a:rPr lang="en-US" sz="800">
                <a:latin typeface="Raleway Light" panose="020B0403030101060003" pitchFamily="34" charset="77"/>
              </a:rPr>
              <a:t>Sources: American Foundation for Suicide Prevention (2020), American Association of Suicidology (2017), Centers for Disease Control and Prevention (2017), World Health Organization (2016)</a:t>
            </a:r>
          </a:p>
          <a:p>
            <a:pPr fontAlgn="base">
              <a:spcBef>
                <a:spcPct val="20000"/>
              </a:spcBef>
              <a:spcAft>
                <a:spcPct val="0"/>
              </a:spcAft>
              <a:buClr>
                <a:srgbClr val="A5B592"/>
              </a:buClr>
              <a:buSzPct val="100000"/>
              <a:defRPr/>
            </a:pPr>
            <a:r>
              <a:rPr lang="en-US" sz="800">
                <a:latin typeface="Raleway Light" panose="020B0403030101060003" pitchFamily="34" charset="77"/>
              </a:rPr>
              <a:t>  </a:t>
            </a:r>
          </a:p>
        </p:txBody>
      </p:sp>
      <p:sp>
        <p:nvSpPr>
          <p:cNvPr id="3" name="Freeform 16">
            <a:extLst>
              <a:ext uri="{FF2B5EF4-FFF2-40B4-BE49-F238E27FC236}">
                <a16:creationId xmlns:a16="http://schemas.microsoft.com/office/drawing/2014/main" id="{896BF994-4530-2CCB-4362-578F38C066D4}"/>
              </a:ext>
            </a:extLst>
          </p:cNvPr>
          <p:cNvSpPr/>
          <p:nvPr/>
        </p:nvSpPr>
        <p:spPr>
          <a:xfrm>
            <a:off x="8549163" y="1811126"/>
            <a:ext cx="2361701" cy="2361701"/>
          </a:xfrm>
          <a:custGeom>
            <a:avLst/>
            <a:gdLst/>
            <a:ahLst/>
            <a:cxnLst/>
            <a:rect l="l" t="t" r="r" b="b"/>
            <a:pathLst>
              <a:path w="3542552" h="3542552">
                <a:moveTo>
                  <a:pt x="0" y="0"/>
                </a:moveTo>
                <a:lnTo>
                  <a:pt x="3542551" y="0"/>
                </a:lnTo>
                <a:lnTo>
                  <a:pt x="3542551" y="3542552"/>
                </a:lnTo>
                <a:lnTo>
                  <a:pt x="0" y="3542552"/>
                </a:lnTo>
                <a:lnTo>
                  <a:pt x="0" y="0"/>
                </a:lnTo>
                <a:close/>
              </a:path>
            </a:pathLst>
          </a:custGeom>
          <a:blipFill>
            <a:blip r:embed="rId5"/>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Raleway"/>
              <a:ea typeface="+mn-ea"/>
              <a:cs typeface="+mn-cs"/>
            </a:endParaRPr>
          </a:p>
        </p:txBody>
      </p:sp>
      <p:sp>
        <p:nvSpPr>
          <p:cNvPr id="5" name="TextBox 14">
            <a:extLst>
              <a:ext uri="{FF2B5EF4-FFF2-40B4-BE49-F238E27FC236}">
                <a16:creationId xmlns:a16="http://schemas.microsoft.com/office/drawing/2014/main" id="{104F39D7-A690-4004-2B9F-70B875B4ECE7}"/>
              </a:ext>
            </a:extLst>
          </p:cNvPr>
          <p:cNvSpPr txBox="1"/>
          <p:nvPr/>
        </p:nvSpPr>
        <p:spPr>
          <a:xfrm>
            <a:off x="8030990" y="4690382"/>
            <a:ext cx="3753852" cy="831061"/>
          </a:xfrm>
          <a:prstGeom prst="rect">
            <a:avLst/>
          </a:prstGeom>
        </p:spPr>
        <p:txBody>
          <a:bodyPr wrap="square" lIns="0" tIns="0" rIns="0" bIns="0" rtlCol="0" anchor="t">
            <a:spAutoFit/>
          </a:bodyPr>
          <a:lstStyle/>
          <a:p>
            <a:pPr marL="0" marR="0" lvl="0" indent="0" algn="ctr" defTabSz="609630" rtl="0" eaLnBrk="1" fontAlgn="auto" latinLnBrk="0" hangingPunct="1">
              <a:lnSpc>
                <a:spcPts val="2160"/>
              </a:lnSpc>
              <a:spcBef>
                <a:spcPts val="0"/>
              </a:spcBef>
              <a:spcAft>
                <a:spcPts val="0"/>
              </a:spcAft>
              <a:buClrTx/>
              <a:buSzTx/>
              <a:buFontTx/>
              <a:buNone/>
              <a:tabLst/>
              <a:defRPr/>
            </a:pPr>
            <a:r>
              <a:rPr kumimoji="0" lang="en-US" sz="1800" b="0" i="0" u="none" strike="noStrike" kern="1200" cap="none" spc="0" normalizeH="0" baseline="0" noProof="0">
                <a:ln>
                  <a:noFill/>
                </a:ln>
                <a:solidFill>
                  <a:srgbClr val="8E2273"/>
                </a:solidFill>
                <a:effectLst/>
                <a:uLnTx/>
                <a:uFillTx/>
                <a:latin typeface="Raleway"/>
                <a:ea typeface="Now"/>
                <a:cs typeface="Now"/>
                <a:sym typeface="Now"/>
              </a:rPr>
              <a:t>as many men die by suicide  compared to women, </a:t>
            </a:r>
          </a:p>
          <a:p>
            <a:pPr marL="0" marR="0" lvl="0" indent="0" algn="ctr" defTabSz="609630" rtl="0" eaLnBrk="1" fontAlgn="auto" latinLnBrk="0" hangingPunct="1">
              <a:lnSpc>
                <a:spcPts val="2160"/>
              </a:lnSpc>
              <a:spcBef>
                <a:spcPts val="0"/>
              </a:spcBef>
              <a:spcAft>
                <a:spcPts val="0"/>
              </a:spcAft>
              <a:buClrTx/>
              <a:buSzTx/>
              <a:buFontTx/>
              <a:buNone/>
              <a:tabLst/>
              <a:defRPr/>
            </a:pPr>
            <a:r>
              <a:rPr kumimoji="0" lang="en-US" sz="1800" b="0" i="0" u="none" strike="noStrike" kern="1200" cap="none" spc="0" normalizeH="0" baseline="0" noProof="0">
                <a:ln>
                  <a:noFill/>
                </a:ln>
                <a:solidFill>
                  <a:srgbClr val="8E2273"/>
                </a:solidFill>
                <a:effectLst/>
                <a:uLnTx/>
                <a:uFillTx/>
                <a:latin typeface="Raleway"/>
                <a:ea typeface="Now"/>
                <a:cs typeface="Now"/>
                <a:sym typeface="Now"/>
              </a:rPr>
              <a:t>though women attempt more often</a:t>
            </a:r>
          </a:p>
        </p:txBody>
      </p:sp>
      <p:sp>
        <p:nvSpPr>
          <p:cNvPr id="8" name="TextBox 7">
            <a:extLst>
              <a:ext uri="{FF2B5EF4-FFF2-40B4-BE49-F238E27FC236}">
                <a16:creationId xmlns:a16="http://schemas.microsoft.com/office/drawing/2014/main" id="{7B25CB62-0C24-CB6E-BF1F-F213C35CCDCC}"/>
              </a:ext>
            </a:extLst>
          </p:cNvPr>
          <p:cNvSpPr txBox="1"/>
          <p:nvPr/>
        </p:nvSpPr>
        <p:spPr>
          <a:xfrm>
            <a:off x="6810382" y="3674829"/>
            <a:ext cx="6097136" cy="923330"/>
          </a:xfrm>
          <a:prstGeom prst="rect">
            <a:avLst/>
          </a:prstGeom>
          <a:noFill/>
        </p:spPr>
        <p:txBody>
          <a:bodyPr wrap="square">
            <a:spAutoFit/>
          </a:bodyPr>
          <a:lstStyle/>
          <a:p>
            <a:pPr marL="0" marR="0" lvl="0" indent="0" algn="ctr" defTabSz="1218773"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srgbClr val="8E2273"/>
                </a:solidFill>
                <a:effectLst/>
                <a:uLnTx/>
                <a:uFillTx/>
                <a:latin typeface="+mj-lt"/>
                <a:ea typeface="Raleway ExtraBold"/>
                <a:cs typeface="Raleway ExtraBold"/>
                <a:sym typeface="Raleway ExtraBold"/>
              </a:rPr>
              <a:t>3.9x</a:t>
            </a:r>
            <a:endParaRPr kumimoji="0" lang="en-US" sz="5400" b="0" i="0" u="none" strike="noStrike" kern="1200" cap="none" spc="0" normalizeH="0" baseline="0" noProof="0">
              <a:ln>
                <a:noFill/>
              </a:ln>
              <a:solidFill>
                <a:srgbClr val="000000"/>
              </a:solidFill>
              <a:effectLst/>
              <a:uLnTx/>
              <a:uFillTx/>
              <a:latin typeface="+mj-lt"/>
              <a:ea typeface="+mn-ea"/>
              <a:cs typeface="+mn-cs"/>
            </a:endParaRPr>
          </a:p>
        </p:txBody>
      </p:sp>
    </p:spTree>
    <p:extLst>
      <p:ext uri="{BB962C8B-B14F-4D97-AF65-F5344CB8AC3E}">
        <p14:creationId xmlns:p14="http://schemas.microsoft.com/office/powerpoint/2010/main" val="42338860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44A9E4-9119-0B7D-8BE3-54A3671A2B2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875524E-9E99-20A2-73EE-E613AE4112F0}"/>
              </a:ext>
            </a:extLst>
          </p:cNvPr>
          <p:cNvSpPr>
            <a:spLocks noGrp="1"/>
          </p:cNvSpPr>
          <p:nvPr>
            <p:ph type="title"/>
          </p:nvPr>
        </p:nvSpPr>
        <p:spPr>
          <a:xfrm>
            <a:off x="984133" y="299885"/>
            <a:ext cx="9282830" cy="1325563"/>
          </a:xfrm>
        </p:spPr>
        <p:txBody>
          <a:bodyPr/>
          <a:lstStyle/>
          <a:p>
            <a:pPr algn="ctr"/>
            <a:r>
              <a:rPr lang="en-US" sz="5400">
                <a:solidFill>
                  <a:schemeClr val="tx2"/>
                </a:solidFill>
                <a:latin typeface="Raleway Bold" charset="0"/>
              </a:rPr>
              <a:t>Risk Factors for Suicide</a:t>
            </a:r>
          </a:p>
        </p:txBody>
      </p:sp>
      <p:sp>
        <p:nvSpPr>
          <p:cNvPr id="3" name="Content Placeholder 2">
            <a:extLst>
              <a:ext uri="{FF2B5EF4-FFF2-40B4-BE49-F238E27FC236}">
                <a16:creationId xmlns:a16="http://schemas.microsoft.com/office/drawing/2014/main" id="{6D8952F6-BA0D-AB83-AF2F-1FDD702FEF8B}"/>
              </a:ext>
            </a:extLst>
          </p:cNvPr>
          <p:cNvSpPr>
            <a:spLocks noGrp="1"/>
          </p:cNvSpPr>
          <p:nvPr>
            <p:ph idx="1"/>
          </p:nvPr>
        </p:nvSpPr>
        <p:spPr>
          <a:xfrm>
            <a:off x="554688" y="1625448"/>
            <a:ext cx="5070860" cy="4351338"/>
          </a:xfrm>
        </p:spPr>
        <p:txBody>
          <a:bodyPr vert="horz" lIns="91440" tIns="45720" rIns="91440" bIns="45720" rtlCol="0" anchor="t">
            <a:normAutofit/>
          </a:bodyPr>
          <a:lstStyle/>
          <a:p>
            <a:r>
              <a:rPr lang="en-US"/>
              <a:t>Family history of suicide</a:t>
            </a:r>
          </a:p>
          <a:p>
            <a:r>
              <a:rPr lang="en-US"/>
              <a:t>Previous suicide attempt</a:t>
            </a:r>
          </a:p>
          <a:p>
            <a:r>
              <a:rPr lang="en-US"/>
              <a:t>Physical/mental illness or depressive disorders</a:t>
            </a:r>
          </a:p>
          <a:p>
            <a:r>
              <a:rPr lang="en-US"/>
              <a:t>Physical, sexual, domestic, verbal and child abuse/trauma</a:t>
            </a:r>
          </a:p>
          <a:p>
            <a:r>
              <a:rPr lang="en-US"/>
              <a:t>Substantial loss (relational, social, financial, work)</a:t>
            </a:r>
          </a:p>
        </p:txBody>
      </p:sp>
      <p:sp>
        <p:nvSpPr>
          <p:cNvPr id="8" name="Content Placeholder 2">
            <a:extLst>
              <a:ext uri="{FF2B5EF4-FFF2-40B4-BE49-F238E27FC236}">
                <a16:creationId xmlns:a16="http://schemas.microsoft.com/office/drawing/2014/main" id="{44D6D79C-7BC4-BD89-6B42-0E2266EAA978}"/>
              </a:ext>
            </a:extLst>
          </p:cNvPr>
          <p:cNvSpPr txBox="1">
            <a:spLocks/>
          </p:cNvSpPr>
          <p:nvPr/>
        </p:nvSpPr>
        <p:spPr>
          <a:xfrm>
            <a:off x="5972682" y="1625448"/>
            <a:ext cx="4632369" cy="4351338"/>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2">
                    <a:lumMod val="1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2">
                    <a:lumMod val="10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10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10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1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a:t>Lack of access or connection to mental health care providers</a:t>
            </a:r>
          </a:p>
          <a:p>
            <a:r>
              <a:rPr lang="en-US" sz="2600"/>
              <a:t>Substance use or addiction</a:t>
            </a:r>
          </a:p>
          <a:p>
            <a:r>
              <a:rPr lang="en-US" sz="2600"/>
              <a:t>Housing insecurity</a:t>
            </a:r>
          </a:p>
          <a:p>
            <a:r>
              <a:rPr lang="en-US" sz="2600"/>
              <a:t>Lack of connection to supportive family, friends or social groups</a:t>
            </a:r>
          </a:p>
          <a:p>
            <a:r>
              <a:rPr lang="en-US" sz="2600"/>
              <a:t>Lack of purpose</a:t>
            </a:r>
          </a:p>
          <a:p>
            <a:endParaRPr lang="en-US"/>
          </a:p>
        </p:txBody>
      </p:sp>
    </p:spTree>
    <p:extLst>
      <p:ext uri="{BB962C8B-B14F-4D97-AF65-F5344CB8AC3E}">
        <p14:creationId xmlns:p14="http://schemas.microsoft.com/office/powerpoint/2010/main" val="14512653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9803788" y="5727700"/>
            <a:ext cx="1702412" cy="735417"/>
          </a:xfrm>
          <a:custGeom>
            <a:avLst/>
            <a:gdLst/>
            <a:ahLst/>
            <a:cxnLst/>
            <a:rect l="l" t="t" r="r" b="b"/>
            <a:pathLst>
              <a:path w="2553618" h="1103125">
                <a:moveTo>
                  <a:pt x="0" y="0"/>
                </a:moveTo>
                <a:lnTo>
                  <a:pt x="2553618" y="0"/>
                </a:lnTo>
                <a:lnTo>
                  <a:pt x="2553618" y="1103125"/>
                </a:lnTo>
                <a:lnTo>
                  <a:pt x="0" y="1103125"/>
                </a:lnTo>
                <a:lnTo>
                  <a:pt x="0" y="0"/>
                </a:lnTo>
                <a:close/>
              </a:path>
            </a:pathLst>
          </a:custGeom>
          <a:blipFill>
            <a:blip r:embed="rId3"/>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00000"/>
              </a:solidFill>
              <a:effectLst/>
              <a:uLnTx/>
              <a:uFillTx/>
              <a:latin typeface="Raleway Medium"/>
              <a:ea typeface="+mn-ea"/>
              <a:cs typeface="+mn-cs"/>
            </a:endParaRPr>
          </a:p>
        </p:txBody>
      </p:sp>
      <p:grpSp>
        <p:nvGrpSpPr>
          <p:cNvPr id="3" name="Group 3"/>
          <p:cNvGrpSpPr/>
          <p:nvPr/>
        </p:nvGrpSpPr>
        <p:grpSpPr>
          <a:xfrm>
            <a:off x="0" y="0"/>
            <a:ext cx="12192000" cy="249070"/>
            <a:chOff x="0" y="0"/>
            <a:chExt cx="4816593" cy="98398"/>
          </a:xfrm>
        </p:grpSpPr>
        <p:sp>
          <p:nvSpPr>
            <p:cNvPr id="4" name="Freeform 4"/>
            <p:cNvSpPr/>
            <p:nvPr/>
          </p:nvSpPr>
          <p:spPr>
            <a:xfrm>
              <a:off x="0" y="0"/>
              <a:ext cx="4816592" cy="98398"/>
            </a:xfrm>
            <a:custGeom>
              <a:avLst/>
              <a:gdLst/>
              <a:ahLst/>
              <a:cxnLst/>
              <a:rect l="l" t="t" r="r" b="b"/>
              <a:pathLst>
                <a:path w="4816592" h="98398">
                  <a:moveTo>
                    <a:pt x="0" y="0"/>
                  </a:moveTo>
                  <a:lnTo>
                    <a:pt x="4816592" y="0"/>
                  </a:lnTo>
                  <a:lnTo>
                    <a:pt x="4816592" y="98398"/>
                  </a:lnTo>
                  <a:lnTo>
                    <a:pt x="0" y="98398"/>
                  </a:lnTo>
                  <a:close/>
                </a:path>
              </a:pathLst>
            </a:custGeom>
            <a:solidFill>
              <a:srgbClr val="0072B3"/>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00000"/>
                </a:solidFill>
                <a:effectLst/>
                <a:uLnTx/>
                <a:uFillTx/>
                <a:latin typeface="Raleway Medium"/>
                <a:ea typeface="+mn-ea"/>
                <a:cs typeface="+mn-cs"/>
              </a:endParaRPr>
            </a:p>
          </p:txBody>
        </p:sp>
        <p:sp>
          <p:nvSpPr>
            <p:cNvPr id="5" name="TextBox 5"/>
            <p:cNvSpPr txBox="1"/>
            <p:nvPr/>
          </p:nvSpPr>
          <p:spPr>
            <a:xfrm>
              <a:off x="0" y="-38100"/>
              <a:ext cx="4816593" cy="136498"/>
            </a:xfrm>
            <a:prstGeom prst="rect">
              <a:avLst/>
            </a:prstGeom>
          </p:spPr>
          <p:txBody>
            <a:bodyPr lIns="33867" tIns="33867" rIns="33867" bIns="33867" rtlCol="0" anchor="ctr"/>
            <a:lstStyle/>
            <a:p>
              <a:pPr marL="0" marR="0" lvl="0" indent="0" algn="ctr" defTabSz="914400" rtl="0" eaLnBrk="1" fontAlgn="auto" latinLnBrk="0" hangingPunct="1">
                <a:lnSpc>
                  <a:spcPts val="1400"/>
                </a:lnSpc>
                <a:spcBef>
                  <a:spcPts val="0"/>
                </a:spcBef>
                <a:spcAft>
                  <a:spcPts val="0"/>
                </a:spcAft>
                <a:buClrTx/>
                <a:buSzTx/>
                <a:buFontTx/>
                <a:buNone/>
                <a:tabLst/>
                <a:defRPr/>
              </a:pPr>
              <a:endParaRPr kumimoji="0" sz="1200" b="0" i="0" u="none" strike="noStrike" kern="1200" cap="none" spc="0" normalizeH="0" baseline="0" noProof="0">
                <a:ln>
                  <a:noFill/>
                </a:ln>
                <a:solidFill>
                  <a:srgbClr val="000000"/>
                </a:solidFill>
                <a:effectLst/>
                <a:uLnTx/>
                <a:uFillTx/>
                <a:latin typeface="Raleway Medium"/>
                <a:ea typeface="+mn-ea"/>
                <a:cs typeface="+mn-cs"/>
              </a:endParaRPr>
            </a:p>
          </p:txBody>
        </p:sp>
      </p:grpSp>
      <p:sp>
        <p:nvSpPr>
          <p:cNvPr id="19" name="TextBox 19"/>
          <p:cNvSpPr txBox="1"/>
          <p:nvPr/>
        </p:nvSpPr>
        <p:spPr>
          <a:xfrm>
            <a:off x="-1253704" y="559891"/>
            <a:ext cx="8260335" cy="769441"/>
          </a:xfrm>
          <a:prstGeom prst="rect">
            <a:avLst/>
          </a:prstGeom>
        </p:spPr>
        <p:txBody>
          <a:bodyPr lIns="0" tIns="0" rIns="0" bIns="0" rtlCol="0" anchor="t">
            <a:spAutoFit/>
          </a:bodyPr>
          <a:lstStyle/>
          <a:p>
            <a:pPr marL="0" marR="0" lvl="0" indent="0" algn="ctr" defTabSz="914400" rtl="0" eaLnBrk="1" fontAlgn="auto" latinLnBrk="0" hangingPunct="1">
              <a:lnSpc>
                <a:spcPts val="6000"/>
              </a:lnSpc>
              <a:spcBef>
                <a:spcPct val="0"/>
              </a:spcBef>
              <a:spcAft>
                <a:spcPts val="0"/>
              </a:spcAft>
              <a:buClrTx/>
              <a:buSzTx/>
              <a:buFontTx/>
              <a:buNone/>
              <a:tabLst/>
              <a:defRPr/>
            </a:pPr>
            <a:r>
              <a:rPr kumimoji="0" lang="en-US" sz="5400" b="1" i="0" u="none" strike="noStrike" kern="1200" cap="none" spc="-50" normalizeH="0" baseline="0" noProof="0">
                <a:ln>
                  <a:noFill/>
                </a:ln>
                <a:solidFill>
                  <a:srgbClr val="083045"/>
                </a:solidFill>
                <a:effectLst/>
                <a:uLnTx/>
                <a:uFillTx/>
                <a:latin typeface="Raleway Bold" charset="0"/>
                <a:ea typeface="Raleway 1 Bold"/>
                <a:cs typeface="Raleway 1 Bold"/>
                <a:sym typeface="Raleway 1 Bold"/>
              </a:rPr>
              <a:t>Warning Signs</a:t>
            </a:r>
          </a:p>
        </p:txBody>
      </p:sp>
      <p:sp>
        <p:nvSpPr>
          <p:cNvPr id="20" name="TextBox 20"/>
          <p:cNvSpPr txBox="1"/>
          <p:nvPr/>
        </p:nvSpPr>
        <p:spPr>
          <a:xfrm>
            <a:off x="1009580" y="1891244"/>
            <a:ext cx="10442376" cy="4742773"/>
          </a:xfrm>
          <a:prstGeom prst="rect">
            <a:avLst/>
          </a:prstGeom>
        </p:spPr>
        <p:txBody>
          <a:bodyPr wrap="square" lIns="0" tIns="0" rIns="0" bIns="0" rtlCol="0" anchor="t">
            <a:spAutoFit/>
          </a:bodyPr>
          <a:lstStyle/>
          <a:p>
            <a:pPr lvl="0" indent="-285750">
              <a:spcBef>
                <a:spcPts val="600"/>
              </a:spcBef>
              <a:buFont typeface="Arial" panose="020B0604020202020204" pitchFamily="34" charset="0"/>
              <a:buChar char="•"/>
              <a:defRPr/>
            </a:pPr>
            <a:r>
              <a:rPr lang="en-US" sz="2400">
                <a:sym typeface="Raleway 2"/>
              </a:rPr>
              <a:t>“I’m tired of being a burden” or “no one would miss me if I were gone”</a:t>
            </a:r>
          </a:p>
          <a:p>
            <a:pPr indent="-285750">
              <a:spcBef>
                <a:spcPts val="600"/>
              </a:spcBef>
              <a:buFont typeface="Arial" panose="020B0604020202020204" pitchFamily="34" charset="0"/>
              <a:buChar char="•"/>
              <a:defRPr/>
            </a:pPr>
            <a:r>
              <a:rPr lang="en-US" sz="2400">
                <a:sym typeface="Raleway 2"/>
              </a:rPr>
              <a:t>Changes in weight, appetite, hygiene, or appearance</a:t>
            </a:r>
          </a:p>
          <a:p>
            <a:pPr indent="-285750">
              <a:spcBef>
                <a:spcPts val="600"/>
              </a:spcBef>
              <a:buFont typeface="Arial" panose="020B0604020202020204" pitchFamily="34" charset="0"/>
              <a:buChar char="•"/>
              <a:defRPr/>
            </a:pPr>
            <a:r>
              <a:rPr lang="en-US" sz="2400">
                <a:sym typeface="Raleway 2"/>
              </a:rPr>
              <a:t>Major changes in behavior</a:t>
            </a:r>
          </a:p>
          <a:p>
            <a:pPr indent="-285750">
              <a:spcBef>
                <a:spcPts val="600"/>
              </a:spcBef>
              <a:buFont typeface="Arial" panose="020B0604020202020204" pitchFamily="34" charset="0"/>
              <a:buChar char="•"/>
              <a:defRPr/>
            </a:pPr>
            <a:r>
              <a:rPr lang="en-US" sz="2400">
                <a:sym typeface="Raleway 2"/>
              </a:rPr>
              <a:t>Sleeping too little or too much </a:t>
            </a:r>
          </a:p>
          <a:p>
            <a:pPr indent="-285750">
              <a:spcBef>
                <a:spcPts val="600"/>
              </a:spcBef>
              <a:buFont typeface="Arial" panose="020B0604020202020204" pitchFamily="34" charset="0"/>
              <a:buChar char="•"/>
              <a:defRPr/>
            </a:pPr>
            <a:r>
              <a:rPr lang="en-US" sz="2400">
                <a:sym typeface="Raleway 2"/>
              </a:rPr>
              <a:t>Impulsive or risk-taking behavior </a:t>
            </a:r>
          </a:p>
          <a:p>
            <a:pPr indent="-285750">
              <a:spcBef>
                <a:spcPts val="600"/>
              </a:spcBef>
              <a:buFont typeface="Arial" panose="020B0604020202020204" pitchFamily="34" charset="0"/>
              <a:buChar char="•"/>
              <a:defRPr/>
            </a:pPr>
            <a:r>
              <a:rPr lang="en-US" sz="2400">
                <a:sym typeface="Raleway 2"/>
              </a:rPr>
              <a:t>Withdrawing from friends, family or social connections</a:t>
            </a:r>
          </a:p>
          <a:p>
            <a:pPr indent="-285750">
              <a:spcBef>
                <a:spcPts val="600"/>
              </a:spcBef>
              <a:buFont typeface="Arial" panose="020B0604020202020204" pitchFamily="34" charset="0"/>
              <a:buChar char="•"/>
              <a:defRPr/>
            </a:pPr>
            <a:r>
              <a:rPr lang="en-US" sz="2400">
                <a:sym typeface="Raleway 2"/>
              </a:rPr>
              <a:t>Giving away prized possessions and putting one’s affairs in order</a:t>
            </a:r>
          </a:p>
          <a:p>
            <a:pPr indent="-285750">
              <a:spcBef>
                <a:spcPts val="600"/>
              </a:spcBef>
              <a:buFont typeface="Arial" panose="020B0604020202020204" pitchFamily="34" charset="0"/>
              <a:buChar char="•"/>
              <a:defRPr/>
            </a:pPr>
            <a:r>
              <a:rPr lang="en-US" sz="2400">
                <a:sym typeface="Raleway 2"/>
              </a:rPr>
              <a:t>Loss of pleasure or interest in activities </a:t>
            </a:r>
          </a:p>
          <a:p>
            <a:pPr>
              <a:lnSpc>
                <a:spcPts val="1960"/>
              </a:lnSpc>
              <a:spcBef>
                <a:spcPct val="0"/>
              </a:spcBef>
              <a:defRPr/>
            </a:pPr>
            <a:endParaRPr lang="en-US" sz="2800">
              <a:sym typeface="Raleway 2"/>
            </a:endParaRPr>
          </a:p>
          <a:p>
            <a:pPr>
              <a:lnSpc>
                <a:spcPts val="1960"/>
              </a:lnSpc>
              <a:spcBef>
                <a:spcPct val="0"/>
              </a:spcBef>
              <a:defRPr/>
            </a:pPr>
            <a:endParaRPr lang="en-US" sz="2800">
              <a:sym typeface="Raleway 2"/>
            </a:endParaRPr>
          </a:p>
          <a:p>
            <a:pPr>
              <a:lnSpc>
                <a:spcPts val="1960"/>
              </a:lnSpc>
              <a:spcBef>
                <a:spcPct val="0"/>
              </a:spcBef>
              <a:defRPr/>
            </a:pPr>
            <a:endParaRPr lang="en-US" sz="2800">
              <a:sym typeface="Raleway 2"/>
            </a:endParaRPr>
          </a:p>
          <a:p>
            <a:pPr lvl="0">
              <a:lnSpc>
                <a:spcPts val="1960"/>
              </a:lnSpc>
              <a:spcBef>
                <a:spcPct val="0"/>
              </a:spcBef>
              <a:defRPr/>
            </a:pPr>
            <a:endParaRPr lang="en-US" sz="2800">
              <a:sym typeface="Raleway 2"/>
            </a:endParaRPr>
          </a:p>
          <a:p>
            <a:pPr marL="0" marR="0" lvl="0" indent="0" algn="l" defTabSz="914400" rtl="0" eaLnBrk="1" fontAlgn="auto" latinLnBrk="0" hangingPunct="1">
              <a:lnSpc>
                <a:spcPts val="1867"/>
              </a:lnSpc>
              <a:spcBef>
                <a:spcPct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Raleway 2"/>
              <a:ea typeface="Raleway 2"/>
              <a:cs typeface="Raleway 2"/>
              <a:sym typeface="Raleway 2"/>
            </a:endParaRPr>
          </a:p>
        </p:txBody>
      </p:sp>
    </p:spTree>
    <p:extLst>
      <p:ext uri="{BB962C8B-B14F-4D97-AF65-F5344CB8AC3E}">
        <p14:creationId xmlns:p14="http://schemas.microsoft.com/office/powerpoint/2010/main" val="33932323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0A5783-02C4-4B97-D976-232B0DDC1BE4}"/>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D4BB7DE-CBB0-E036-3262-2AC841873816}"/>
              </a:ext>
            </a:extLst>
          </p:cNvPr>
          <p:cNvSpPr/>
          <p:nvPr/>
        </p:nvSpPr>
        <p:spPr>
          <a:xfrm>
            <a:off x="2206487" y="2077278"/>
            <a:ext cx="7484165" cy="2156791"/>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000" b="1">
                <a:solidFill>
                  <a:schemeClr val="bg2"/>
                </a:solidFill>
              </a:rPr>
              <a:t>What do you say to someone who is struggling?</a:t>
            </a:r>
          </a:p>
        </p:txBody>
      </p:sp>
    </p:spTree>
    <p:extLst>
      <p:ext uri="{BB962C8B-B14F-4D97-AF65-F5344CB8AC3E}">
        <p14:creationId xmlns:p14="http://schemas.microsoft.com/office/powerpoint/2010/main" val="14305187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98B91A-7E14-182F-AC25-7394A0DD791E}"/>
              </a:ext>
            </a:extLst>
          </p:cNvPr>
          <p:cNvSpPr>
            <a:spLocks noGrp="1"/>
          </p:cNvSpPr>
          <p:nvPr>
            <p:ph type="title"/>
          </p:nvPr>
        </p:nvSpPr>
        <p:spPr>
          <a:xfrm>
            <a:off x="752475" y="462806"/>
            <a:ext cx="10515600" cy="1325563"/>
          </a:xfrm>
        </p:spPr>
        <p:txBody>
          <a:bodyPr>
            <a:normAutofit/>
          </a:bodyPr>
          <a:lstStyle/>
          <a:p>
            <a:pPr>
              <a:buClrTx/>
              <a:buFontTx/>
            </a:pPr>
            <a:r>
              <a:rPr lang="en-US" sz="4400">
                <a:solidFill>
                  <a:srgbClr val="002060"/>
                </a:solidFill>
                <a:latin typeface="Raleway ExtraBold" pitchFamily="2" charset="0"/>
              </a:rPr>
              <a:t>Befriending is the art of truly listening</a:t>
            </a:r>
          </a:p>
        </p:txBody>
      </p:sp>
      <p:sp>
        <p:nvSpPr>
          <p:cNvPr id="3" name="Content Placeholder 2">
            <a:extLst>
              <a:ext uri="{FF2B5EF4-FFF2-40B4-BE49-F238E27FC236}">
                <a16:creationId xmlns:a16="http://schemas.microsoft.com/office/drawing/2014/main" id="{D7E0E889-3BBE-1159-E22D-E67B2CD8C307}"/>
              </a:ext>
            </a:extLst>
          </p:cNvPr>
          <p:cNvSpPr>
            <a:spLocks noGrp="1"/>
          </p:cNvSpPr>
          <p:nvPr>
            <p:ph idx="1"/>
          </p:nvPr>
        </p:nvSpPr>
        <p:spPr>
          <a:xfrm>
            <a:off x="895352" y="2022576"/>
            <a:ext cx="10515600" cy="3160082"/>
          </a:xfrm>
        </p:spPr>
        <p:txBody>
          <a:bodyPr vert="horz" lIns="121920" tIns="60960" rIns="121920" bIns="60960" rtlCol="0" anchor="t">
            <a:noAutofit/>
          </a:bodyPr>
          <a:lstStyle/>
          <a:p>
            <a:pPr>
              <a:spcAft>
                <a:spcPts val="1200"/>
              </a:spcAft>
            </a:pPr>
            <a:r>
              <a:rPr lang="en-US" sz="2667">
                <a:solidFill>
                  <a:srgbClr val="002060"/>
                </a:solidFill>
              </a:rPr>
              <a:t>Non-judgment and empathy are core components to holding time and space for people </a:t>
            </a:r>
          </a:p>
          <a:p>
            <a:pPr>
              <a:spcAft>
                <a:spcPts val="1200"/>
              </a:spcAft>
            </a:pPr>
            <a:r>
              <a:rPr lang="en-US" sz="2667">
                <a:solidFill>
                  <a:srgbClr val="002060"/>
                </a:solidFill>
              </a:rPr>
              <a:t>Stay away from problem solving or trying to make someone “feel better.”</a:t>
            </a:r>
          </a:p>
          <a:p>
            <a:r>
              <a:rPr lang="en-US" sz="2667">
                <a:solidFill>
                  <a:srgbClr val="002060"/>
                </a:solidFill>
              </a:rPr>
              <a:t>Meet someone where they are and let them share their own emotions and experiences</a:t>
            </a:r>
          </a:p>
        </p:txBody>
      </p:sp>
      <p:sp>
        <p:nvSpPr>
          <p:cNvPr id="12" name="Rectangle 11">
            <a:extLst>
              <a:ext uri="{FF2B5EF4-FFF2-40B4-BE49-F238E27FC236}">
                <a16:creationId xmlns:a16="http://schemas.microsoft.com/office/drawing/2014/main" id="{C7F4E581-F0BB-F2B7-18CA-7ED99D59ACE9}"/>
              </a:ext>
            </a:extLst>
          </p:cNvPr>
          <p:cNvSpPr/>
          <p:nvPr/>
        </p:nvSpPr>
        <p:spPr>
          <a:xfrm>
            <a:off x="-38098" y="-12700"/>
            <a:ext cx="12382500" cy="241299"/>
          </a:xfrm>
          <a:prstGeom prst="rect">
            <a:avLst/>
          </a:prstGeom>
          <a:solidFill>
            <a:srgbClr val="328300"/>
          </a:solidFill>
          <a:ln>
            <a:solidFill>
              <a:srgbClr val="3283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1219232">
              <a:buClr>
                <a:srgbClr val="000000"/>
              </a:buClr>
              <a:defRPr/>
            </a:pPr>
            <a:endParaRPr lang="en-US" sz="1867" kern="0">
              <a:solidFill>
                <a:prstClr val="white"/>
              </a:solidFill>
              <a:latin typeface="Raleway"/>
              <a:sym typeface="Arial"/>
            </a:endParaRPr>
          </a:p>
        </p:txBody>
      </p:sp>
    </p:spTree>
    <p:extLst>
      <p:ext uri="{BB962C8B-B14F-4D97-AF65-F5344CB8AC3E}">
        <p14:creationId xmlns:p14="http://schemas.microsoft.com/office/powerpoint/2010/main" val="31192852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A8F3638-298A-7794-6556-09F62B3CB25B}"/>
              </a:ext>
            </a:extLst>
          </p:cNvPr>
          <p:cNvSpPr>
            <a:spLocks noGrp="1"/>
          </p:cNvSpPr>
          <p:nvPr>
            <p:ph idx="1"/>
          </p:nvPr>
        </p:nvSpPr>
        <p:spPr>
          <a:xfrm>
            <a:off x="452748" y="892969"/>
            <a:ext cx="10515600" cy="4713650"/>
          </a:xfrm>
        </p:spPr>
        <p:txBody>
          <a:bodyPr>
            <a:normAutofit lnSpcReduction="10000"/>
          </a:bodyPr>
          <a:lstStyle/>
          <a:p>
            <a:pPr marL="0" indent="0">
              <a:buNone/>
            </a:pPr>
            <a:r>
              <a:rPr lang="en-US" b="1">
                <a:solidFill>
                  <a:srgbClr val="002060"/>
                </a:solidFill>
              </a:rPr>
              <a:t>Reflections</a:t>
            </a:r>
          </a:p>
          <a:p>
            <a:pPr lvl="1"/>
            <a:r>
              <a:rPr lang="en">
                <a:solidFill>
                  <a:srgbClr val="002060"/>
                </a:solidFill>
                <a:latin typeface="+mn-lt"/>
                <a:sym typeface="Arial"/>
              </a:rPr>
              <a:t>Statements that convey to someone that you have heard what they are sharing with you by repeating or paraphrasing what you have heard</a:t>
            </a:r>
          </a:p>
          <a:p>
            <a:pPr marL="457245" lvl="1" indent="0">
              <a:buNone/>
            </a:pPr>
            <a:endParaRPr lang="en-US">
              <a:solidFill>
                <a:srgbClr val="002060"/>
              </a:solidFill>
              <a:latin typeface="+mn-lt"/>
            </a:endParaRPr>
          </a:p>
          <a:p>
            <a:pPr marL="0" indent="0">
              <a:buNone/>
            </a:pPr>
            <a:r>
              <a:rPr lang="en-US" b="1">
                <a:solidFill>
                  <a:srgbClr val="002060"/>
                </a:solidFill>
              </a:rPr>
              <a:t>Validations</a:t>
            </a:r>
          </a:p>
          <a:p>
            <a:pPr lvl="1"/>
            <a:r>
              <a:rPr lang="en" kern="0">
                <a:solidFill>
                  <a:srgbClr val="002060"/>
                </a:solidFill>
                <a:latin typeface="+mn-lt"/>
                <a:ea typeface="+mn-lt"/>
                <a:cs typeface="+mn-lt"/>
                <a:sym typeface="Arial"/>
              </a:rPr>
              <a:t>Statements that universalize and normalize what someone is feeling by letting them know that their feelings make sense</a:t>
            </a:r>
          </a:p>
          <a:p>
            <a:pPr marL="457245" lvl="1" indent="0">
              <a:buNone/>
            </a:pPr>
            <a:endParaRPr lang="en-US">
              <a:solidFill>
                <a:srgbClr val="002060"/>
              </a:solidFill>
              <a:latin typeface="+mn-lt"/>
            </a:endParaRPr>
          </a:p>
          <a:p>
            <a:pPr marL="0" indent="0">
              <a:buNone/>
            </a:pPr>
            <a:r>
              <a:rPr lang="en-US" b="1">
                <a:solidFill>
                  <a:srgbClr val="002060"/>
                </a:solidFill>
              </a:rPr>
              <a:t>Open-Ended Questions</a:t>
            </a:r>
          </a:p>
          <a:p>
            <a:pPr lvl="1"/>
            <a:r>
              <a:rPr lang="en">
                <a:solidFill>
                  <a:srgbClr val="002060"/>
                </a:solidFill>
                <a:ea typeface="+mn-lt"/>
                <a:cs typeface="+mn-lt"/>
              </a:rPr>
              <a:t>Questions that invite someone to reflect or elaborate on what they have already shared. These are questions that can't be answered with a "yes" or "no"</a:t>
            </a:r>
            <a:endParaRPr lang="en-US">
              <a:solidFill>
                <a:srgbClr val="002060"/>
              </a:solidFill>
            </a:endParaRPr>
          </a:p>
          <a:p>
            <a:pPr lvl="1"/>
            <a:endParaRPr lang="en">
              <a:solidFill>
                <a:prstClr val="black"/>
              </a:solidFill>
              <a:latin typeface="Raleway"/>
              <a:sym typeface="Arial"/>
            </a:endParaRPr>
          </a:p>
        </p:txBody>
      </p:sp>
    </p:spTree>
    <p:extLst>
      <p:ext uri="{BB962C8B-B14F-4D97-AF65-F5344CB8AC3E}">
        <p14:creationId xmlns:p14="http://schemas.microsoft.com/office/powerpoint/2010/main" val="23420901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3"/>
          <p:cNvSpPr txBox="1"/>
          <p:nvPr/>
        </p:nvSpPr>
        <p:spPr>
          <a:xfrm>
            <a:off x="1244721" y="2650359"/>
            <a:ext cx="10430813" cy="2564805"/>
          </a:xfrm>
          <a:prstGeom prst="rect">
            <a:avLst/>
          </a:prstGeom>
        </p:spPr>
        <p:txBody>
          <a:bodyPr wrap="square" lIns="0" tIns="0" rIns="0" bIns="0" rtlCol="0" anchor="t">
            <a:spAutoFit/>
          </a:bodyPr>
          <a:lstStyle/>
          <a:p>
            <a:pPr marL="646430" lvl="1" indent="-381000" defTabSz="1219261">
              <a:spcAft>
                <a:spcPts val="800"/>
              </a:spcAft>
              <a:buClr>
                <a:srgbClr val="000000"/>
              </a:buClr>
              <a:buFont typeface="Arial" panose="020B0604020202020204" pitchFamily="34" charset="0"/>
              <a:buChar char="•"/>
            </a:pPr>
            <a:r>
              <a:rPr lang="en-US" sz="2800">
                <a:solidFill>
                  <a:srgbClr val="002060"/>
                </a:solidFill>
                <a:cs typeface="Raleway 1 Medium" panose="020B0604020202020204" charset="0"/>
              </a:rPr>
              <a:t>People want a runway to share how they’re feeling</a:t>
            </a:r>
          </a:p>
          <a:p>
            <a:pPr marL="646430" lvl="1" indent="-381000" defTabSz="1219261">
              <a:spcAft>
                <a:spcPts val="800"/>
              </a:spcAft>
              <a:buClr>
                <a:srgbClr val="000000"/>
              </a:buClr>
              <a:buFont typeface="Arial" panose="020B0604020202020204" pitchFamily="34" charset="0"/>
              <a:buChar char="•"/>
            </a:pPr>
            <a:r>
              <a:rPr lang="en-US" sz="2800" kern="0" spc="88">
                <a:solidFill>
                  <a:srgbClr val="002060"/>
                </a:solidFill>
                <a:ea typeface="Raleway Bold"/>
                <a:cs typeface="Raleway 1 Medium" panose="020B0604020202020204" charset="0"/>
                <a:sym typeface="Raleway Bold"/>
              </a:rPr>
              <a:t>Speak to others as an equal </a:t>
            </a:r>
          </a:p>
          <a:p>
            <a:pPr marL="646430" lvl="1" indent="-381000" defTabSz="1219261">
              <a:spcAft>
                <a:spcPts val="800"/>
              </a:spcAft>
              <a:buClr>
                <a:srgbClr val="000000"/>
              </a:buClr>
              <a:buFont typeface="Arial" panose="020B0604020202020204" pitchFamily="34" charset="0"/>
              <a:buChar char="•"/>
            </a:pPr>
            <a:r>
              <a:rPr lang="en-US" sz="2800" kern="0" spc="88">
                <a:solidFill>
                  <a:srgbClr val="002060"/>
                </a:solidFill>
                <a:cs typeface="Raleway 1 Medium" panose="020B0604020202020204" charset="0"/>
                <a:sym typeface="Raleway Bold"/>
              </a:rPr>
              <a:t>Put your phone away and make eye contact</a:t>
            </a:r>
          </a:p>
          <a:p>
            <a:pPr marL="646430" lvl="1" indent="-381000" defTabSz="1219261">
              <a:spcAft>
                <a:spcPts val="800"/>
              </a:spcAft>
              <a:buClr>
                <a:srgbClr val="000000"/>
              </a:buClr>
              <a:buFont typeface="Arial" panose="020B0604020202020204" pitchFamily="34" charset="0"/>
              <a:buChar char="•"/>
            </a:pPr>
            <a:r>
              <a:rPr lang="en-US" sz="2800" kern="0" spc="88">
                <a:solidFill>
                  <a:srgbClr val="002060"/>
                </a:solidFill>
                <a:cs typeface="Raleway 1 Medium" panose="020B0604020202020204" charset="0"/>
                <a:sym typeface="Raleway Bold"/>
              </a:rPr>
              <a:t>Be authentic and genuine</a:t>
            </a:r>
          </a:p>
          <a:p>
            <a:pPr marL="646430" lvl="1" indent="-381000" defTabSz="1219261">
              <a:spcAft>
                <a:spcPts val="800"/>
              </a:spcAft>
              <a:buClr>
                <a:srgbClr val="000000"/>
              </a:buClr>
              <a:buFont typeface="Arial" panose="020B0604020202020204" pitchFamily="34" charset="0"/>
              <a:buChar char="•"/>
            </a:pPr>
            <a:r>
              <a:rPr lang="en-US" sz="2800" kern="0" spc="88">
                <a:solidFill>
                  <a:srgbClr val="002060"/>
                </a:solidFill>
                <a:cs typeface="Raleway 1 Medium" panose="020B0604020202020204" charset="0"/>
                <a:sym typeface="Raleway Bold"/>
              </a:rPr>
              <a:t>Talk in a private space if possible </a:t>
            </a:r>
            <a:endParaRPr lang="en-US" sz="2800">
              <a:solidFill>
                <a:srgbClr val="002060"/>
              </a:solidFill>
              <a:cs typeface="Raleway 1 Medium" panose="020B0604020202020204" charset="0"/>
            </a:endParaRPr>
          </a:p>
        </p:txBody>
      </p:sp>
      <p:sp>
        <p:nvSpPr>
          <p:cNvPr id="4" name="TextBox 4"/>
          <p:cNvSpPr txBox="1"/>
          <p:nvPr/>
        </p:nvSpPr>
        <p:spPr>
          <a:xfrm>
            <a:off x="8671551" y="6443663"/>
            <a:ext cx="2621300" cy="179536"/>
          </a:xfrm>
          <a:prstGeom prst="rect">
            <a:avLst/>
          </a:prstGeom>
        </p:spPr>
        <p:txBody>
          <a:bodyPr lIns="0" tIns="0" rIns="0" bIns="0" rtlCol="0" anchor="t">
            <a:spAutoFit/>
          </a:bodyPr>
          <a:lstStyle/>
          <a:p>
            <a:pPr algn="r" defTabSz="1219261">
              <a:lnSpc>
                <a:spcPts val="1440"/>
              </a:lnSpc>
              <a:buClr>
                <a:srgbClr val="000000"/>
              </a:buClr>
            </a:pPr>
            <a:r>
              <a:rPr lang="en-US" sz="1200" b="1" kern="0" spc="36">
                <a:solidFill>
                  <a:srgbClr val="FFFFFF"/>
                </a:solidFill>
                <a:latin typeface="Raleway Bold"/>
                <a:ea typeface="Raleway Bold"/>
                <a:cs typeface="Raleway Bold"/>
                <a:sym typeface="Raleway Bold"/>
              </a:rPr>
              <a:t>30</a:t>
            </a:r>
          </a:p>
        </p:txBody>
      </p:sp>
      <p:sp>
        <p:nvSpPr>
          <p:cNvPr id="15" name="Google Shape;683;p85">
            <a:extLst>
              <a:ext uri="{FF2B5EF4-FFF2-40B4-BE49-F238E27FC236}">
                <a16:creationId xmlns:a16="http://schemas.microsoft.com/office/drawing/2014/main" id="{A67EE32A-595B-4076-9DDB-F8B3E17FDB84}"/>
              </a:ext>
            </a:extLst>
          </p:cNvPr>
          <p:cNvSpPr txBox="1">
            <a:spLocks/>
          </p:cNvSpPr>
          <p:nvPr/>
        </p:nvSpPr>
        <p:spPr>
          <a:xfrm>
            <a:off x="-211541" y="658431"/>
            <a:ext cx="11580000" cy="1325600"/>
          </a:xfrm>
          <a:prstGeom prst="rect">
            <a:avLst/>
          </a:prstGeom>
          <a:noFill/>
          <a:ln>
            <a:noFill/>
          </a:ln>
        </p:spPr>
        <p:txBody>
          <a:bodyPr spcFirstLastPara="1" wrap="square" lIns="91433" tIns="45700" rIns="91433" bIns="45700" anchor="ctr" anchorCtr="0">
            <a:noAutofit/>
          </a:bodyPr>
          <a:lstStyle>
            <a:lvl1pPr algn="l" defTabSz="1371600" rtl="0" eaLnBrk="1" latinLnBrk="0" hangingPunct="1">
              <a:lnSpc>
                <a:spcPct val="90000"/>
              </a:lnSpc>
              <a:spcBef>
                <a:spcPct val="0"/>
              </a:spcBef>
              <a:buNone/>
              <a:defRPr sz="6600" kern="1200">
                <a:solidFill>
                  <a:srgbClr val="8E2273"/>
                </a:solidFill>
                <a:latin typeface="+mj-lt"/>
                <a:ea typeface="+mj-ea"/>
                <a:cs typeface="+mj-cs"/>
              </a:defRPr>
            </a:lvl1pPr>
          </a:lstStyle>
          <a:p>
            <a:pPr algn="ctr" defTabSz="1828891">
              <a:buClr>
                <a:prstClr val="black"/>
              </a:buClr>
              <a:buSzPts val="1100"/>
            </a:pPr>
            <a:r>
              <a:rPr lang="en-US" sz="5400" b="1">
                <a:solidFill>
                  <a:srgbClr val="002060"/>
                </a:solidFill>
                <a:latin typeface="Raleway Bold" charset="0"/>
                <a:sym typeface="Arial"/>
              </a:rPr>
              <a:t>Honest conversations happen when rapport is built</a:t>
            </a:r>
          </a:p>
        </p:txBody>
      </p:sp>
      <p:sp>
        <p:nvSpPr>
          <p:cNvPr id="2" name="Slide Number Placeholder 3">
            <a:extLst>
              <a:ext uri="{FF2B5EF4-FFF2-40B4-BE49-F238E27FC236}">
                <a16:creationId xmlns:a16="http://schemas.microsoft.com/office/drawing/2014/main" id="{6E4C7C2C-8D22-FC12-922D-4A8B574BF41C}"/>
              </a:ext>
            </a:extLst>
          </p:cNvPr>
          <p:cNvSpPr txBox="1">
            <a:spLocks/>
          </p:cNvSpPr>
          <p:nvPr/>
        </p:nvSpPr>
        <p:spPr>
          <a:xfrm>
            <a:off x="469209" y="6276181"/>
            <a:ext cx="493776" cy="469392"/>
          </a:xfrm>
          <a:prstGeom prst="rect">
            <a:avLst/>
          </a:prstGeom>
        </p:spPr>
        <p:txBody>
          <a:bodyPr vert="horz" lIns="60960" tIns="30480" rIns="60960" bIns="30480" rtlCol="0" anchor="ctr"/>
          <a:lstStyle>
            <a:defPPr>
              <a:defRPr lang="en-US"/>
            </a:defPPr>
            <a:lvl1pPr marL="0" algn="r" defTabSz="914400" rtl="0" eaLnBrk="1" latinLnBrk="0" hangingPunct="1">
              <a:defRPr sz="18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09630"/>
            <a:fld id="{F7F0D19A-4B3C-409B-9D18-E41B8DD432B5}" type="slidenum">
              <a:rPr lang="en-US" sz="1200">
                <a:solidFill>
                  <a:prstClr val="black">
                    <a:tint val="75000"/>
                  </a:prstClr>
                </a:solidFill>
                <a:latin typeface="Raleway"/>
              </a:rPr>
              <a:pPr defTabSz="609630"/>
              <a:t>21</a:t>
            </a:fld>
            <a:endParaRPr lang="en-US" sz="1200">
              <a:solidFill>
                <a:prstClr val="black">
                  <a:tint val="75000"/>
                </a:prstClr>
              </a:solidFill>
              <a:latin typeface="Raleway"/>
            </a:endParaRPr>
          </a:p>
        </p:txBody>
      </p:sp>
    </p:spTree>
    <p:extLst>
      <p:ext uri="{BB962C8B-B14F-4D97-AF65-F5344CB8AC3E}">
        <p14:creationId xmlns:p14="http://schemas.microsoft.com/office/powerpoint/2010/main" val="1744832760"/>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D3CFC0-B440-40A2-A60F-5AF1F2C1E912}"/>
              </a:ext>
            </a:extLst>
          </p:cNvPr>
          <p:cNvSpPr>
            <a:spLocks noGrp="1"/>
          </p:cNvSpPr>
          <p:nvPr>
            <p:ph type="title"/>
          </p:nvPr>
        </p:nvSpPr>
        <p:spPr>
          <a:xfrm>
            <a:off x="469209" y="263384"/>
            <a:ext cx="10515600" cy="1325563"/>
          </a:xfrm>
        </p:spPr>
        <p:txBody>
          <a:bodyPr/>
          <a:lstStyle/>
          <a:p>
            <a:r>
              <a:rPr lang="en-US" sz="5400">
                <a:solidFill>
                  <a:srgbClr val="002060"/>
                </a:solidFill>
                <a:latin typeface="Raleway Bold" charset="0"/>
              </a:rPr>
              <a:t>What do you actually say?</a:t>
            </a:r>
          </a:p>
        </p:txBody>
      </p:sp>
      <p:sp>
        <p:nvSpPr>
          <p:cNvPr id="3" name="Content Placeholder 2">
            <a:extLst>
              <a:ext uri="{FF2B5EF4-FFF2-40B4-BE49-F238E27FC236}">
                <a16:creationId xmlns:a16="http://schemas.microsoft.com/office/drawing/2014/main" id="{BB6AE646-BF8E-D120-E769-835AE7A0D070}"/>
              </a:ext>
            </a:extLst>
          </p:cNvPr>
          <p:cNvSpPr>
            <a:spLocks noGrp="1"/>
          </p:cNvSpPr>
          <p:nvPr>
            <p:ph idx="1"/>
          </p:nvPr>
        </p:nvSpPr>
        <p:spPr>
          <a:xfrm>
            <a:off x="838200" y="1970403"/>
            <a:ext cx="10515600" cy="3160082"/>
          </a:xfrm>
        </p:spPr>
        <p:txBody>
          <a:bodyPr/>
          <a:lstStyle/>
          <a:p>
            <a:r>
              <a:rPr lang="en-US">
                <a:solidFill>
                  <a:srgbClr val="002060"/>
                </a:solidFill>
                <a:latin typeface="+mn-lt"/>
                <a:cs typeface="Raleway 1 Medium" panose="020B0604020202020204" charset="0"/>
              </a:rPr>
              <a:t>What’s today been like for you?</a:t>
            </a:r>
          </a:p>
          <a:p>
            <a:r>
              <a:rPr lang="en-US">
                <a:solidFill>
                  <a:srgbClr val="002060"/>
                </a:solidFill>
                <a:latin typeface="+mn-lt"/>
                <a:cs typeface="Raleway 1 Medium" panose="020B0604020202020204" charset="0"/>
              </a:rPr>
              <a:t>That must have been really hard to experience. </a:t>
            </a:r>
          </a:p>
          <a:p>
            <a:r>
              <a:rPr lang="en-US">
                <a:solidFill>
                  <a:srgbClr val="002060"/>
                </a:solidFill>
                <a:latin typeface="+mn-lt"/>
                <a:cs typeface="Raleway 1 Medium" panose="020B0604020202020204" charset="0"/>
              </a:rPr>
              <a:t>When you say you feel frustrated, can you say more about what that means to you?</a:t>
            </a:r>
          </a:p>
          <a:p>
            <a:r>
              <a:rPr lang="en-US">
                <a:solidFill>
                  <a:srgbClr val="002060"/>
                </a:solidFill>
                <a:latin typeface="+mn-lt"/>
                <a:cs typeface="Raleway 1 Medium" panose="020B0604020202020204" charset="0"/>
              </a:rPr>
              <a:t>Anyone in your position would feel overwhelmed with all that’s going on. </a:t>
            </a:r>
          </a:p>
        </p:txBody>
      </p:sp>
      <p:sp>
        <p:nvSpPr>
          <p:cNvPr id="4" name="Slide Number Placeholder 3">
            <a:extLst>
              <a:ext uri="{FF2B5EF4-FFF2-40B4-BE49-F238E27FC236}">
                <a16:creationId xmlns:a16="http://schemas.microsoft.com/office/drawing/2014/main" id="{44DB63BA-DA03-AEA8-2084-DA3753DF33E7}"/>
              </a:ext>
            </a:extLst>
          </p:cNvPr>
          <p:cNvSpPr>
            <a:spLocks noGrp="1"/>
          </p:cNvSpPr>
          <p:nvPr>
            <p:ph type="sldNum" sz="quarter" idx="4"/>
          </p:nvPr>
        </p:nvSpPr>
        <p:spPr>
          <a:xfrm>
            <a:off x="469209" y="6286160"/>
            <a:ext cx="493776" cy="469392"/>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7F0D19A-4B3C-409B-9D18-E41B8DD432B5}" type="slidenum">
              <a:rPr lang="en-US" smtClean="0"/>
              <a:pPr/>
              <a:t>22</a:t>
            </a:fld>
            <a:endParaRPr lang="en-US"/>
          </a:p>
        </p:txBody>
      </p:sp>
    </p:spTree>
    <p:extLst>
      <p:ext uri="{BB962C8B-B14F-4D97-AF65-F5344CB8AC3E}">
        <p14:creationId xmlns:p14="http://schemas.microsoft.com/office/powerpoint/2010/main" val="37934367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056435-25BE-01E3-ACB9-52B853C527A2}"/>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B0574FC-AB29-1D32-68A3-B66D4569F2DB}"/>
              </a:ext>
            </a:extLst>
          </p:cNvPr>
          <p:cNvSpPr txBox="1"/>
          <p:nvPr/>
        </p:nvSpPr>
        <p:spPr>
          <a:xfrm>
            <a:off x="6318912" y="1481077"/>
            <a:ext cx="5312664" cy="4151376"/>
          </a:xfrm>
          <a:prstGeom prst="rect">
            <a:avLst/>
          </a:prstGeom>
        </p:spPr>
        <p:style>
          <a:lnRef idx="1">
            <a:schemeClr val="accent3"/>
          </a:lnRef>
          <a:fillRef idx="2">
            <a:schemeClr val="accent3"/>
          </a:fillRef>
          <a:effectRef idx="1">
            <a:schemeClr val="accent3"/>
          </a:effectRef>
          <a:fontRef idx="minor">
            <a:schemeClr val="dk1"/>
          </a:fontRef>
        </p:style>
        <p:txBody>
          <a:bodyPr wrap="square" lIns="91440" tIns="45720" rIns="91440" bIns="45720" anchor="t">
            <a:spAutoFit/>
          </a:bodyPr>
          <a:lstStyle/>
          <a:p>
            <a:r>
              <a:rPr lang="en-US" sz="2400" u="sng"/>
              <a:t>For others:</a:t>
            </a:r>
          </a:p>
          <a:p>
            <a:pPr marL="342900" indent="-342900">
              <a:buFont typeface="Arial" panose="020B0604020202020204" pitchFamily="34" charset="0"/>
              <a:buChar char="•"/>
            </a:pPr>
            <a:r>
              <a:rPr lang="en-US" sz="2400"/>
              <a:t>Go beyond asking, “What’s up?”</a:t>
            </a:r>
          </a:p>
          <a:p>
            <a:endParaRPr lang="en-US" sz="2400"/>
          </a:p>
          <a:p>
            <a:pPr marL="285750" indent="-285750">
              <a:buFont typeface="Arial" panose="020B0604020202020204" pitchFamily="34" charset="0"/>
              <a:buChar char="•"/>
            </a:pPr>
            <a:r>
              <a:rPr lang="en-US" sz="2400"/>
              <a:t>Encourage conversation </a:t>
            </a:r>
          </a:p>
          <a:p>
            <a:pPr marL="857250" indent="-171450">
              <a:buFont typeface="Arial" panose="020B0604020202020204" pitchFamily="34" charset="0"/>
              <a:buChar char="•"/>
              <a:tabLst>
                <a:tab pos="1085850" algn="l"/>
              </a:tabLst>
            </a:pPr>
            <a:r>
              <a:rPr lang="en-US" sz="2400"/>
              <a:t> “What has been going on lately?” </a:t>
            </a:r>
          </a:p>
          <a:p>
            <a:pPr marL="857250" indent="-171450">
              <a:buFont typeface="Arial" panose="020B0604020202020204" pitchFamily="34" charset="0"/>
              <a:buChar char="•"/>
              <a:tabLst>
                <a:tab pos="1085850" algn="l"/>
              </a:tabLst>
            </a:pPr>
            <a:endParaRPr lang="en-US" sz="2400"/>
          </a:p>
          <a:p>
            <a:pPr marL="285750" indent="-285750">
              <a:buFont typeface="Arial" panose="020B0604020202020204" pitchFamily="34" charset="0"/>
              <a:buChar char="•"/>
              <a:tabLst>
                <a:tab pos="1085850" algn="l"/>
              </a:tabLst>
            </a:pPr>
            <a:r>
              <a:rPr lang="en-US" sz="2400"/>
              <a:t>Pursue connection </a:t>
            </a:r>
          </a:p>
          <a:p>
            <a:pPr marL="1143000" lvl="1" indent="-457200">
              <a:buFont typeface="Arial"/>
              <a:buChar char="•"/>
            </a:pPr>
            <a:r>
              <a:rPr lang="en-US" sz="2400"/>
              <a:t>“Let’s get lunch” </a:t>
            </a:r>
          </a:p>
          <a:p>
            <a:pPr marL="1143000" lvl="1" indent="-457200">
              <a:buFont typeface="Arial"/>
              <a:buChar char="•"/>
            </a:pPr>
            <a:r>
              <a:rPr lang="en-US" sz="2400"/>
              <a:t>“Want to go for a walk?”</a:t>
            </a:r>
          </a:p>
          <a:p>
            <a:pPr marL="1143000" lvl="1" indent="-457200">
              <a:buFont typeface="Arial"/>
              <a:buChar char="•"/>
            </a:pPr>
            <a:endParaRPr lang="en-US" sz="2000"/>
          </a:p>
        </p:txBody>
      </p:sp>
      <p:sp>
        <p:nvSpPr>
          <p:cNvPr id="4" name="TextBox 3">
            <a:extLst>
              <a:ext uri="{FF2B5EF4-FFF2-40B4-BE49-F238E27FC236}">
                <a16:creationId xmlns:a16="http://schemas.microsoft.com/office/drawing/2014/main" id="{251CBEF3-66BD-9FC0-A553-2075B209EA94}"/>
              </a:ext>
            </a:extLst>
          </p:cNvPr>
          <p:cNvSpPr txBox="1"/>
          <p:nvPr/>
        </p:nvSpPr>
        <p:spPr>
          <a:xfrm>
            <a:off x="237154" y="298609"/>
            <a:ext cx="8333639" cy="923330"/>
          </a:xfrm>
          <a:prstGeom prst="rect">
            <a:avLst/>
          </a:prstGeom>
          <a:noFill/>
        </p:spPr>
        <p:txBody>
          <a:bodyPr wrap="square">
            <a:spAutoFit/>
          </a:bodyPr>
          <a:lstStyle/>
          <a:p>
            <a:pPr algn="l"/>
            <a:r>
              <a:rPr lang="en-US" sz="5400" b="1">
                <a:solidFill>
                  <a:schemeClr val="tx2"/>
                </a:solidFill>
                <a:latin typeface="+mj-lt"/>
              </a:rPr>
              <a:t>Ways you can lean in:</a:t>
            </a:r>
          </a:p>
        </p:txBody>
      </p:sp>
      <p:sp>
        <p:nvSpPr>
          <p:cNvPr id="8" name="TextBox 7">
            <a:extLst>
              <a:ext uri="{FF2B5EF4-FFF2-40B4-BE49-F238E27FC236}">
                <a16:creationId xmlns:a16="http://schemas.microsoft.com/office/drawing/2014/main" id="{F8539896-BB02-63E8-4DB6-054F583E7EA8}"/>
              </a:ext>
            </a:extLst>
          </p:cNvPr>
          <p:cNvSpPr txBox="1"/>
          <p:nvPr/>
        </p:nvSpPr>
        <p:spPr>
          <a:xfrm>
            <a:off x="450021" y="1481077"/>
            <a:ext cx="5316159" cy="4154984"/>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r>
              <a:rPr lang="en-US" sz="2400" u="sng"/>
              <a:t>For yourself:</a:t>
            </a:r>
          </a:p>
          <a:p>
            <a:pPr marL="285750" indent="-285750" algn="l">
              <a:buFont typeface="Arial" panose="020B0604020202020204" pitchFamily="34" charset="0"/>
              <a:buChar char="•"/>
            </a:pPr>
            <a:r>
              <a:rPr lang="en-US" sz="2400"/>
              <a:t>Engage in self-reflection – what do I need right now? </a:t>
            </a:r>
          </a:p>
          <a:p>
            <a:pPr algn="l"/>
            <a:endParaRPr lang="en-US" sz="2400"/>
          </a:p>
          <a:p>
            <a:pPr marL="285750" indent="-285750">
              <a:buFont typeface="Arial" panose="020B0604020202020204" pitchFamily="34" charset="0"/>
              <a:buChar char="•"/>
            </a:pPr>
            <a:r>
              <a:rPr lang="en-US" sz="2400"/>
              <a:t>Be open to having honest conversations </a:t>
            </a:r>
          </a:p>
          <a:p>
            <a:endParaRPr lang="en-US" sz="2400"/>
          </a:p>
          <a:p>
            <a:pPr marL="285750" indent="-285750">
              <a:buFont typeface="Arial" panose="020B0604020202020204" pitchFamily="34" charset="0"/>
              <a:buChar char="•"/>
            </a:pPr>
            <a:r>
              <a:rPr lang="en-US" sz="2400"/>
              <a:t>Ask for help when you need it</a:t>
            </a:r>
          </a:p>
          <a:p>
            <a:pPr marL="285750" indent="-285750">
              <a:buFont typeface="Arial" panose="020B0604020202020204" pitchFamily="34" charset="0"/>
              <a:buChar char="•"/>
            </a:pPr>
            <a:endParaRPr lang="en-US" sz="2400"/>
          </a:p>
          <a:p>
            <a:pPr marL="285750" indent="-285750">
              <a:buFont typeface="Arial" panose="020B0604020202020204" pitchFamily="34" charset="0"/>
              <a:buChar char="•"/>
            </a:pPr>
            <a:endParaRPr lang="en-US" sz="2400"/>
          </a:p>
          <a:p>
            <a:pPr marL="285750" indent="-285750">
              <a:buFont typeface="Arial" panose="020B0604020202020204" pitchFamily="34" charset="0"/>
              <a:buChar char="•"/>
            </a:pPr>
            <a:endParaRPr lang="en-US" sz="2400"/>
          </a:p>
        </p:txBody>
      </p:sp>
    </p:spTree>
    <p:extLst>
      <p:ext uri="{BB962C8B-B14F-4D97-AF65-F5344CB8AC3E}">
        <p14:creationId xmlns:p14="http://schemas.microsoft.com/office/powerpoint/2010/main" val="21573260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389555" y="1598518"/>
            <a:ext cx="6757067" cy="4029821"/>
          </a:xfrm>
          <a:prstGeom prst="rect">
            <a:avLst/>
          </a:prstGeom>
        </p:spPr>
        <p:txBody>
          <a:bodyPr wrap="square" lIns="0" tIns="0" rIns="0" bIns="0" rtlCol="0" anchor="t">
            <a:spAutoFit/>
          </a:bodyPr>
          <a:lstStyle/>
          <a:p>
            <a:pPr defTabSz="1219261">
              <a:lnSpc>
                <a:spcPts val="2960"/>
              </a:lnSpc>
              <a:buClr>
                <a:srgbClr val="000000"/>
              </a:buClr>
            </a:pPr>
            <a:endParaRPr lang="en-US" sz="2400" kern="0">
              <a:solidFill>
                <a:srgbClr val="000000"/>
              </a:solidFill>
              <a:ea typeface="Raleway Medium"/>
              <a:cs typeface="Raleway Medium"/>
              <a:sym typeface="Raleway Medium"/>
            </a:endParaRPr>
          </a:p>
          <a:p>
            <a:pPr defTabSz="1219261">
              <a:lnSpc>
                <a:spcPts val="2960"/>
              </a:lnSpc>
            </a:pPr>
            <a:r>
              <a:rPr lang="en-US" sz="2400" kern="0">
                <a:solidFill>
                  <a:srgbClr val="000000"/>
                </a:solidFill>
                <a:ea typeface="Raleway Medium"/>
                <a:cs typeface="Raleway Medium"/>
                <a:sym typeface="Raleway Medium"/>
              </a:rPr>
              <a:t>Asking about suicide directly is important and does not put the idea in someone’s mind.</a:t>
            </a:r>
            <a:endParaRPr lang="en-US" sz="2400"/>
          </a:p>
          <a:p>
            <a:pPr defTabSz="1219261">
              <a:lnSpc>
                <a:spcPts val="2960"/>
              </a:lnSpc>
              <a:buClr>
                <a:srgbClr val="000000"/>
              </a:buClr>
            </a:pPr>
            <a:endParaRPr lang="en-US" sz="2400" kern="0">
              <a:solidFill>
                <a:srgbClr val="000000"/>
              </a:solidFill>
              <a:ea typeface="Raleway Medium"/>
              <a:cs typeface="Raleway Medium"/>
              <a:sym typeface="Arial"/>
            </a:endParaRPr>
          </a:p>
          <a:p>
            <a:pPr marL="609600" lvl="1" indent="-304800" defTabSz="1219261">
              <a:lnSpc>
                <a:spcPts val="2960"/>
              </a:lnSpc>
              <a:spcAft>
                <a:spcPts val="800"/>
              </a:spcAft>
              <a:buClr>
                <a:srgbClr val="000000"/>
              </a:buClr>
              <a:buFont typeface="Courier New" panose="02070309020205020404" pitchFamily="49" charset="0"/>
              <a:buChar char="o"/>
            </a:pPr>
            <a:r>
              <a:rPr lang="en-US" sz="2400" b="1" i="1" kern="0" spc="64">
                <a:solidFill>
                  <a:srgbClr val="000000"/>
                </a:solidFill>
                <a:ea typeface="Raleway Bold"/>
                <a:cs typeface="Raleway Bold"/>
                <a:sym typeface="Raleway Bold"/>
              </a:rPr>
              <a:t>Are you feeling suicidal?</a:t>
            </a:r>
            <a:endParaRPr lang="en-US" sz="2400" b="1" i="1" kern="0" spc="64">
              <a:solidFill>
                <a:srgbClr val="000000"/>
              </a:solidFill>
              <a:ea typeface="Raleway Bold"/>
              <a:cs typeface="Raleway Bold"/>
            </a:endParaRPr>
          </a:p>
          <a:p>
            <a:pPr marL="609600" lvl="1" indent="-304800" defTabSz="1219261">
              <a:lnSpc>
                <a:spcPts val="2960"/>
              </a:lnSpc>
              <a:spcAft>
                <a:spcPts val="800"/>
              </a:spcAft>
              <a:buClr>
                <a:srgbClr val="000000"/>
              </a:buClr>
              <a:buFont typeface="Courier New" panose="02070309020205020404" pitchFamily="49" charset="0"/>
              <a:buChar char="o"/>
            </a:pPr>
            <a:endParaRPr lang="en-US" sz="2400" b="1" i="1" kern="0" spc="64">
              <a:solidFill>
                <a:srgbClr val="000000"/>
              </a:solidFill>
              <a:ea typeface="Raleway Bold"/>
              <a:cs typeface="Raleway Bold"/>
            </a:endParaRPr>
          </a:p>
          <a:p>
            <a:pPr marL="609600" lvl="1" indent="-304800" defTabSz="1219261">
              <a:lnSpc>
                <a:spcPts val="2960"/>
              </a:lnSpc>
              <a:spcAft>
                <a:spcPts val="800"/>
              </a:spcAft>
              <a:buClr>
                <a:srgbClr val="000000"/>
              </a:buClr>
              <a:buFont typeface="Courier New" panose="02070309020205020404" pitchFamily="49" charset="0"/>
              <a:buChar char="o"/>
            </a:pPr>
            <a:r>
              <a:rPr lang="en-US" sz="2400" b="1" i="1" kern="0" spc="64">
                <a:solidFill>
                  <a:srgbClr val="000000"/>
                </a:solidFill>
                <a:ea typeface="Raleway Bold"/>
                <a:cs typeface="Raleway Bold"/>
                <a:sym typeface="Raleway Bold"/>
              </a:rPr>
              <a:t>Sometimes, when people feel overwhelmed like this, they think about suicide. I’m wondering if you’re feeling that way too?</a:t>
            </a:r>
            <a:endParaRPr lang="en-US" sz="2400" b="1" i="1" kern="0" spc="64">
              <a:solidFill>
                <a:srgbClr val="000000"/>
              </a:solidFill>
              <a:ea typeface="Raleway Bold"/>
              <a:cs typeface="Raleway Bold"/>
            </a:endParaRPr>
          </a:p>
        </p:txBody>
      </p:sp>
      <p:pic>
        <p:nvPicPr>
          <p:cNvPr id="3" name="Picture 2" descr="A person with her head on her hand&#10;&#10;AI-generated content may be incorrect.">
            <a:extLst>
              <a:ext uri="{FF2B5EF4-FFF2-40B4-BE49-F238E27FC236}">
                <a16:creationId xmlns:a16="http://schemas.microsoft.com/office/drawing/2014/main" id="{B01B6F3E-911B-7768-51C7-282250EE6D10}"/>
              </a:ext>
            </a:extLst>
          </p:cNvPr>
          <p:cNvPicPr>
            <a:picLocks noChangeAspect="1"/>
          </p:cNvPicPr>
          <p:nvPr/>
        </p:nvPicPr>
        <p:blipFill>
          <a:blip r:embed="rId3"/>
          <a:stretch>
            <a:fillRect/>
          </a:stretch>
        </p:blipFill>
        <p:spPr>
          <a:xfrm>
            <a:off x="8092866" y="2247986"/>
            <a:ext cx="3661812" cy="2135170"/>
          </a:xfrm>
          <a:prstGeom prst="rect">
            <a:avLst/>
          </a:prstGeom>
        </p:spPr>
      </p:pic>
      <p:sp>
        <p:nvSpPr>
          <p:cNvPr id="10" name="Title 1">
            <a:extLst>
              <a:ext uri="{FF2B5EF4-FFF2-40B4-BE49-F238E27FC236}">
                <a16:creationId xmlns:a16="http://schemas.microsoft.com/office/drawing/2014/main" id="{37CD73ED-377D-538B-F63F-47D30268B8E2}"/>
              </a:ext>
            </a:extLst>
          </p:cNvPr>
          <p:cNvSpPr txBox="1">
            <a:spLocks/>
          </p:cNvSpPr>
          <p:nvPr/>
        </p:nvSpPr>
        <p:spPr>
          <a:xfrm>
            <a:off x="631690" y="0"/>
            <a:ext cx="10515600" cy="1325563"/>
          </a:xfrm>
          <a:prstGeom prst="rect">
            <a:avLst/>
          </a:prstGeom>
        </p:spPr>
        <p:txBody>
          <a:bodyPr vert="horz" lIns="91440" tIns="45720" rIns="91440" bIns="45720" rtlCol="0" anchor="b">
            <a:normAutofit/>
          </a:bodyPr>
          <a:lstStyle>
            <a:lvl1pPr algn="ctr" defTabSz="914446" rtl="0" eaLnBrk="1" latinLnBrk="0" hangingPunct="1">
              <a:lnSpc>
                <a:spcPct val="90000"/>
              </a:lnSpc>
              <a:spcBef>
                <a:spcPct val="0"/>
              </a:spcBef>
              <a:buNone/>
              <a:defRPr sz="5334" b="1" kern="1200">
                <a:solidFill>
                  <a:schemeClr val="tx2"/>
                </a:solidFill>
                <a:latin typeface="+mj-lt"/>
                <a:ea typeface="+mj-ea"/>
                <a:cs typeface="+mj-cs"/>
              </a:defRPr>
            </a:lvl1pPr>
          </a:lstStyle>
          <a:p>
            <a:r>
              <a:rPr lang="en-US" sz="5400">
                <a:latin typeface="Raleway Bold" charset="0"/>
              </a:rPr>
              <a:t>Ask the hard question</a:t>
            </a:r>
          </a:p>
        </p:txBody>
      </p:sp>
    </p:spTree>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0668D7-3827-506A-3710-D62E7B3DCB7C}"/>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6D9D9BE1-12BF-65A2-7420-A90FE4104592}"/>
              </a:ext>
            </a:extLst>
          </p:cNvPr>
          <p:cNvSpPr/>
          <p:nvPr/>
        </p:nvSpPr>
        <p:spPr>
          <a:xfrm>
            <a:off x="9803788" y="5727700"/>
            <a:ext cx="1702412" cy="735417"/>
          </a:xfrm>
          <a:custGeom>
            <a:avLst/>
            <a:gdLst/>
            <a:ahLst/>
            <a:cxnLst/>
            <a:rect l="l" t="t" r="r" b="b"/>
            <a:pathLst>
              <a:path w="2553618" h="1103125">
                <a:moveTo>
                  <a:pt x="0" y="0"/>
                </a:moveTo>
                <a:lnTo>
                  <a:pt x="2553618" y="0"/>
                </a:lnTo>
                <a:lnTo>
                  <a:pt x="2553618" y="1103125"/>
                </a:lnTo>
                <a:lnTo>
                  <a:pt x="0" y="1103125"/>
                </a:lnTo>
                <a:lnTo>
                  <a:pt x="0" y="0"/>
                </a:lnTo>
                <a:close/>
              </a:path>
            </a:pathLst>
          </a:custGeom>
          <a:blipFill>
            <a:blip r:embed="rId2"/>
            <a:stretch>
              <a:fillRect/>
            </a:stretch>
          </a:blipFill>
        </p:spPr>
        <p:txBody>
          <a:bodyPr/>
          <a:lstStyle/>
          <a:p>
            <a:pPr defTabSz="609630"/>
            <a:endParaRPr lang="en-US" sz="1200">
              <a:solidFill>
                <a:srgbClr val="000000"/>
              </a:solidFill>
              <a:latin typeface="Raleway Medium"/>
            </a:endParaRPr>
          </a:p>
        </p:txBody>
      </p:sp>
      <p:grpSp>
        <p:nvGrpSpPr>
          <p:cNvPr id="3" name="Group 3">
            <a:extLst>
              <a:ext uri="{FF2B5EF4-FFF2-40B4-BE49-F238E27FC236}">
                <a16:creationId xmlns:a16="http://schemas.microsoft.com/office/drawing/2014/main" id="{E26FEE53-6D9D-4443-18B1-4D933EEC4206}"/>
              </a:ext>
            </a:extLst>
          </p:cNvPr>
          <p:cNvGrpSpPr/>
          <p:nvPr/>
        </p:nvGrpSpPr>
        <p:grpSpPr>
          <a:xfrm>
            <a:off x="0" y="0"/>
            <a:ext cx="12192000" cy="249070"/>
            <a:chOff x="0" y="0"/>
            <a:chExt cx="4816593" cy="98398"/>
          </a:xfrm>
        </p:grpSpPr>
        <p:sp>
          <p:nvSpPr>
            <p:cNvPr id="4" name="Freeform 4">
              <a:extLst>
                <a:ext uri="{FF2B5EF4-FFF2-40B4-BE49-F238E27FC236}">
                  <a16:creationId xmlns:a16="http://schemas.microsoft.com/office/drawing/2014/main" id="{4BDD84E4-EA20-4DB0-8EE6-AFC7EBC6A411}"/>
                </a:ext>
              </a:extLst>
            </p:cNvPr>
            <p:cNvSpPr/>
            <p:nvPr/>
          </p:nvSpPr>
          <p:spPr>
            <a:xfrm>
              <a:off x="0" y="0"/>
              <a:ext cx="4816592" cy="98398"/>
            </a:xfrm>
            <a:custGeom>
              <a:avLst/>
              <a:gdLst/>
              <a:ahLst/>
              <a:cxnLst/>
              <a:rect l="l" t="t" r="r" b="b"/>
              <a:pathLst>
                <a:path w="4816592" h="98398">
                  <a:moveTo>
                    <a:pt x="0" y="0"/>
                  </a:moveTo>
                  <a:lnTo>
                    <a:pt x="4816592" y="0"/>
                  </a:lnTo>
                  <a:lnTo>
                    <a:pt x="4816592" y="98398"/>
                  </a:lnTo>
                  <a:lnTo>
                    <a:pt x="0" y="98398"/>
                  </a:lnTo>
                  <a:close/>
                </a:path>
              </a:pathLst>
            </a:custGeom>
            <a:solidFill>
              <a:srgbClr val="0072B3"/>
            </a:solidFill>
          </p:spPr>
          <p:txBody>
            <a:bodyPr/>
            <a:lstStyle/>
            <a:p>
              <a:pPr defTabSz="609630"/>
              <a:endParaRPr lang="en-US" sz="1200">
                <a:solidFill>
                  <a:srgbClr val="000000"/>
                </a:solidFill>
                <a:latin typeface="Raleway Medium"/>
              </a:endParaRPr>
            </a:p>
          </p:txBody>
        </p:sp>
        <p:sp>
          <p:nvSpPr>
            <p:cNvPr id="5" name="TextBox 5">
              <a:extLst>
                <a:ext uri="{FF2B5EF4-FFF2-40B4-BE49-F238E27FC236}">
                  <a16:creationId xmlns:a16="http://schemas.microsoft.com/office/drawing/2014/main" id="{21AF364F-860A-40E1-E2AC-788BD4E7AD53}"/>
                </a:ext>
              </a:extLst>
            </p:cNvPr>
            <p:cNvSpPr txBox="1"/>
            <p:nvPr/>
          </p:nvSpPr>
          <p:spPr>
            <a:xfrm>
              <a:off x="0" y="-38100"/>
              <a:ext cx="4816593" cy="136498"/>
            </a:xfrm>
            <a:prstGeom prst="rect">
              <a:avLst/>
            </a:prstGeom>
          </p:spPr>
          <p:txBody>
            <a:bodyPr lIns="33867" tIns="33867" rIns="33867" bIns="33867" rtlCol="0" anchor="ctr"/>
            <a:lstStyle/>
            <a:p>
              <a:pPr algn="ctr" defTabSz="609630">
                <a:lnSpc>
                  <a:spcPts val="1400"/>
                </a:lnSpc>
              </a:pPr>
              <a:endParaRPr sz="1200">
                <a:solidFill>
                  <a:srgbClr val="000000"/>
                </a:solidFill>
                <a:latin typeface="Raleway Medium"/>
              </a:endParaRPr>
            </a:p>
          </p:txBody>
        </p:sp>
      </p:grpSp>
      <p:sp>
        <p:nvSpPr>
          <p:cNvPr id="10" name="TextBox 10">
            <a:extLst>
              <a:ext uri="{FF2B5EF4-FFF2-40B4-BE49-F238E27FC236}">
                <a16:creationId xmlns:a16="http://schemas.microsoft.com/office/drawing/2014/main" id="{A14C209F-CA95-4866-5D4E-D0B3CC46E35F}"/>
              </a:ext>
            </a:extLst>
          </p:cNvPr>
          <p:cNvSpPr txBox="1"/>
          <p:nvPr/>
        </p:nvSpPr>
        <p:spPr>
          <a:xfrm>
            <a:off x="1761114" y="594831"/>
            <a:ext cx="8260335" cy="769441"/>
          </a:xfrm>
          <a:prstGeom prst="rect">
            <a:avLst/>
          </a:prstGeom>
        </p:spPr>
        <p:txBody>
          <a:bodyPr lIns="0" tIns="0" rIns="0" bIns="0" rtlCol="0" anchor="t">
            <a:spAutoFit/>
          </a:bodyPr>
          <a:lstStyle/>
          <a:p>
            <a:pPr algn="ctr" defTabSz="609630">
              <a:lnSpc>
                <a:spcPts val="6000"/>
              </a:lnSpc>
              <a:spcBef>
                <a:spcPct val="0"/>
              </a:spcBef>
            </a:pPr>
            <a:r>
              <a:rPr lang="en-US" sz="5400" b="1" spc="-50">
                <a:solidFill>
                  <a:schemeClr val="accent4">
                    <a:lumMod val="50000"/>
                  </a:schemeClr>
                </a:solidFill>
                <a:latin typeface="Raleway Bold" charset="0"/>
                <a:ea typeface="Raleway 1 Bold"/>
                <a:cs typeface="Raleway 1 Bold"/>
                <a:sym typeface="Raleway 1 Bold"/>
              </a:rPr>
              <a:t>Get Help</a:t>
            </a:r>
          </a:p>
        </p:txBody>
      </p:sp>
      <p:sp>
        <p:nvSpPr>
          <p:cNvPr id="11" name="TextBox 11">
            <a:extLst>
              <a:ext uri="{FF2B5EF4-FFF2-40B4-BE49-F238E27FC236}">
                <a16:creationId xmlns:a16="http://schemas.microsoft.com/office/drawing/2014/main" id="{1B4FEE7B-2DB9-E616-C0CB-98F9C53F9F00}"/>
              </a:ext>
            </a:extLst>
          </p:cNvPr>
          <p:cNvSpPr txBox="1"/>
          <p:nvPr/>
        </p:nvSpPr>
        <p:spPr>
          <a:xfrm>
            <a:off x="1016532" y="1771692"/>
            <a:ext cx="10158937" cy="3449278"/>
          </a:xfrm>
          <a:prstGeom prst="rect">
            <a:avLst/>
          </a:prstGeom>
        </p:spPr>
        <p:txBody>
          <a:bodyPr lIns="0" tIns="0" rIns="0" bIns="0" rtlCol="0" anchor="t">
            <a:spAutoFit/>
          </a:bodyPr>
          <a:lstStyle/>
          <a:p>
            <a:pPr defTabSz="609630">
              <a:lnSpc>
                <a:spcPts val="3360"/>
              </a:lnSpc>
            </a:pPr>
            <a:r>
              <a:rPr lang="en-US" sz="2400">
                <a:solidFill>
                  <a:srgbClr val="00183C"/>
                </a:solidFill>
                <a:ea typeface="Raleway 2"/>
                <a:cs typeface="Raleway 2"/>
                <a:sym typeface="Raleway 2"/>
              </a:rPr>
              <a:t>If there is a plan, the means are available, and the time is set and immediate, the person is considered at imminent risk of suicide, and you should reach out for help right away. </a:t>
            </a:r>
          </a:p>
          <a:p>
            <a:pPr defTabSz="609630">
              <a:lnSpc>
                <a:spcPts val="3360"/>
              </a:lnSpc>
            </a:pPr>
            <a:endParaRPr lang="en-US" sz="2400">
              <a:solidFill>
                <a:srgbClr val="00183C"/>
              </a:solidFill>
              <a:ea typeface="Raleway 2"/>
              <a:cs typeface="Raleway 2"/>
              <a:sym typeface="Raleway 2"/>
            </a:endParaRPr>
          </a:p>
          <a:p>
            <a:pPr marL="518186" lvl="1" indent="-259093" defTabSz="609630">
              <a:lnSpc>
                <a:spcPts val="3360"/>
              </a:lnSpc>
              <a:buFont typeface="Arial"/>
              <a:buChar char="•"/>
            </a:pPr>
            <a:r>
              <a:rPr lang="en-US" sz="2400">
                <a:solidFill>
                  <a:srgbClr val="00183C"/>
                </a:solidFill>
                <a:ea typeface="Raleway 2"/>
                <a:cs typeface="Raleway 2"/>
                <a:sym typeface="Raleway 2"/>
              </a:rPr>
              <a:t>Collaborate with colleagues, friends, family, clergy</a:t>
            </a:r>
          </a:p>
          <a:p>
            <a:pPr marL="518186" lvl="1" indent="-259093" defTabSz="609630">
              <a:lnSpc>
                <a:spcPts val="3360"/>
              </a:lnSpc>
              <a:buFont typeface="Arial"/>
              <a:buChar char="•"/>
            </a:pPr>
            <a:r>
              <a:rPr lang="en-US" sz="2400">
                <a:solidFill>
                  <a:srgbClr val="00183C"/>
                </a:solidFill>
                <a:ea typeface="Raleway 2"/>
                <a:cs typeface="Raleway 2"/>
                <a:sym typeface="Raleway 2"/>
              </a:rPr>
              <a:t>Call 988</a:t>
            </a:r>
          </a:p>
          <a:p>
            <a:pPr marL="518186" lvl="1" indent="-259093" defTabSz="609630">
              <a:lnSpc>
                <a:spcPts val="3360"/>
              </a:lnSpc>
              <a:buFont typeface="Arial"/>
              <a:buChar char="•"/>
            </a:pPr>
            <a:r>
              <a:rPr lang="en-US" sz="2400">
                <a:solidFill>
                  <a:srgbClr val="00183C"/>
                </a:solidFill>
                <a:ea typeface="Raleway 2"/>
                <a:cs typeface="Raleway 2"/>
                <a:sym typeface="Raleway 2"/>
              </a:rPr>
              <a:t>Never worry alone</a:t>
            </a:r>
          </a:p>
          <a:p>
            <a:pPr defTabSz="609630">
              <a:lnSpc>
                <a:spcPts val="3360"/>
              </a:lnSpc>
            </a:pPr>
            <a:endParaRPr lang="en-US" sz="2400">
              <a:solidFill>
                <a:srgbClr val="00183C"/>
              </a:solidFill>
              <a:latin typeface="Raleway 2"/>
              <a:ea typeface="Raleway 2"/>
              <a:cs typeface="Raleway 2"/>
              <a:sym typeface="Raleway 2"/>
            </a:endParaRPr>
          </a:p>
        </p:txBody>
      </p:sp>
      <p:sp>
        <p:nvSpPr>
          <p:cNvPr id="12" name="Freeform 12">
            <a:extLst>
              <a:ext uri="{FF2B5EF4-FFF2-40B4-BE49-F238E27FC236}">
                <a16:creationId xmlns:a16="http://schemas.microsoft.com/office/drawing/2014/main" id="{0EB0D888-8CBE-53F5-9D0F-A00BA213A237}"/>
              </a:ext>
            </a:extLst>
          </p:cNvPr>
          <p:cNvSpPr/>
          <p:nvPr/>
        </p:nvSpPr>
        <p:spPr>
          <a:xfrm>
            <a:off x="9184596" y="3248915"/>
            <a:ext cx="2083143" cy="1922567"/>
          </a:xfrm>
          <a:custGeom>
            <a:avLst/>
            <a:gdLst/>
            <a:ahLst/>
            <a:cxnLst/>
            <a:rect l="l" t="t" r="r" b="b"/>
            <a:pathLst>
              <a:path w="3124714" h="2883851">
                <a:moveTo>
                  <a:pt x="0" y="0"/>
                </a:moveTo>
                <a:lnTo>
                  <a:pt x="3124714" y="0"/>
                </a:lnTo>
                <a:lnTo>
                  <a:pt x="3124714" y="2883851"/>
                </a:lnTo>
                <a:lnTo>
                  <a:pt x="0" y="2883851"/>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pPr defTabSz="609630"/>
            <a:endParaRPr lang="en-US" sz="1200" u="sng">
              <a:solidFill>
                <a:schemeClr val="accent4">
                  <a:lumMod val="50000"/>
                </a:schemeClr>
              </a:solidFill>
              <a:latin typeface="Raleway Medium"/>
            </a:endParaRPr>
          </a:p>
        </p:txBody>
      </p:sp>
    </p:spTree>
    <p:extLst>
      <p:ext uri="{BB962C8B-B14F-4D97-AF65-F5344CB8AC3E}">
        <p14:creationId xmlns:p14="http://schemas.microsoft.com/office/powerpoint/2010/main" val="20850730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B4391-727F-760F-57EE-3E6288024626}"/>
              </a:ext>
            </a:extLst>
          </p:cNvPr>
          <p:cNvSpPr>
            <a:spLocks noGrp="1"/>
          </p:cNvSpPr>
          <p:nvPr>
            <p:ph type="title"/>
          </p:nvPr>
        </p:nvSpPr>
        <p:spPr/>
        <p:txBody>
          <a:bodyPr/>
          <a:lstStyle/>
          <a:p>
            <a:r>
              <a:rPr lang="en-US"/>
              <a:t>Offering Resources</a:t>
            </a:r>
          </a:p>
        </p:txBody>
      </p:sp>
      <p:sp>
        <p:nvSpPr>
          <p:cNvPr id="3" name="Content Placeholder 2">
            <a:extLst>
              <a:ext uri="{FF2B5EF4-FFF2-40B4-BE49-F238E27FC236}">
                <a16:creationId xmlns:a16="http://schemas.microsoft.com/office/drawing/2014/main" id="{67AB35ED-1377-CF32-0F9A-99666E486F20}"/>
              </a:ext>
            </a:extLst>
          </p:cNvPr>
          <p:cNvSpPr>
            <a:spLocks noGrp="1"/>
          </p:cNvSpPr>
          <p:nvPr>
            <p:ph idx="1"/>
          </p:nvPr>
        </p:nvSpPr>
        <p:spPr/>
        <p:txBody>
          <a:bodyPr/>
          <a:lstStyle/>
          <a:p>
            <a:pPr marL="0" indent="0">
              <a:buNone/>
            </a:pPr>
            <a:r>
              <a:rPr lang="en-US"/>
              <a:t>“Thank you so much for sharing this with me. It can be hard to talk about this and our own mental health, but there are resources for support that exist. 988 is a free &amp; confidential support line that you can call or text 24/7.”</a:t>
            </a:r>
          </a:p>
        </p:txBody>
      </p:sp>
    </p:spTree>
    <p:extLst>
      <p:ext uri="{BB962C8B-B14F-4D97-AF65-F5344CB8AC3E}">
        <p14:creationId xmlns:p14="http://schemas.microsoft.com/office/powerpoint/2010/main" val="40383802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2086EBB-3D3F-7F74-9CDA-DD5B4D9BD559}"/>
              </a:ext>
            </a:extLst>
          </p:cNvPr>
          <p:cNvSpPr txBox="1"/>
          <p:nvPr/>
        </p:nvSpPr>
        <p:spPr>
          <a:xfrm>
            <a:off x="469212" y="1287401"/>
            <a:ext cx="11090221" cy="3170099"/>
          </a:xfrm>
          <a:prstGeom prst="rect">
            <a:avLst/>
          </a:prstGeom>
          <a:noFill/>
        </p:spPr>
        <p:txBody>
          <a:bodyPr wrap="square">
            <a:spAutoFit/>
          </a:bodyPr>
          <a:lstStyle/>
          <a:p>
            <a:pPr marL="342900" indent="-342900" algn="l">
              <a:buFont typeface="Arial" panose="020B0604020202020204" pitchFamily="34" charset="0"/>
              <a:buChar char="•"/>
            </a:pPr>
            <a:r>
              <a:rPr lang="en-US" sz="2000" b="1">
                <a:solidFill>
                  <a:srgbClr val="002060"/>
                </a:solidFill>
              </a:rPr>
              <a:t>Call or Text 988 &amp; for those under 24 text Hey Sam at 439-726 </a:t>
            </a:r>
            <a:r>
              <a:rPr lang="en-US" sz="2000">
                <a:solidFill>
                  <a:srgbClr val="002060"/>
                </a:solidFill>
              </a:rPr>
              <a:t>– these are free and accessible to all</a:t>
            </a:r>
          </a:p>
          <a:p>
            <a:pPr algn="l"/>
            <a:endParaRPr lang="en-US" sz="2000">
              <a:solidFill>
                <a:srgbClr val="002060"/>
              </a:solidFill>
            </a:endParaRPr>
          </a:p>
          <a:p>
            <a:pPr marL="342900" indent="-342900">
              <a:buFont typeface="Arial" panose="020B0604020202020204" pitchFamily="34" charset="0"/>
              <a:buChar char="•"/>
            </a:pPr>
            <a:r>
              <a:rPr lang="en-US" sz="2000" b="1">
                <a:solidFill>
                  <a:srgbClr val="002060"/>
                </a:solidFill>
              </a:rPr>
              <a:t>Employee Assistance Programs</a:t>
            </a:r>
            <a:r>
              <a:rPr lang="en-US" sz="2000">
                <a:solidFill>
                  <a:srgbClr val="002060"/>
                </a:solidFill>
              </a:rPr>
              <a:t> </a:t>
            </a:r>
          </a:p>
          <a:p>
            <a:pPr algn="l">
              <a:buFont typeface="Arial" panose="020B0604020202020204" pitchFamily="34" charset="0"/>
              <a:buChar char="•"/>
            </a:pPr>
            <a:endParaRPr lang="en-US" sz="2000">
              <a:solidFill>
                <a:srgbClr val="002060"/>
              </a:solidFill>
            </a:endParaRPr>
          </a:p>
          <a:p>
            <a:pPr marL="342900" indent="-342900">
              <a:buFont typeface="Arial" panose="020B0604020202020204" pitchFamily="34" charset="0"/>
              <a:buChar char="•"/>
            </a:pPr>
            <a:r>
              <a:rPr lang="en-US" sz="2000">
                <a:solidFill>
                  <a:srgbClr val="002060"/>
                </a:solidFill>
                <a:hlinkClick r:id="rId2">
                  <a:extLst>
                    <a:ext uri="{A12FA001-AC4F-418D-AE19-62706E023703}">
                      <ahyp:hlinkClr xmlns:ahyp="http://schemas.microsoft.com/office/drawing/2018/hyperlinkcolor" val="tx"/>
                    </a:ext>
                  </a:extLst>
                </a:hlinkClick>
              </a:rPr>
              <a:t>Behavioral Health Helpline </a:t>
            </a:r>
            <a:r>
              <a:rPr lang="en-US" sz="2000">
                <a:solidFill>
                  <a:srgbClr val="002060"/>
                </a:solidFill>
              </a:rPr>
              <a:t>(BHHL): Call or Text 833-773-2445</a:t>
            </a:r>
          </a:p>
          <a:p>
            <a:pPr marL="342900" indent="-342900">
              <a:buFont typeface="Arial" panose="020B0604020202020204" pitchFamily="34" charset="0"/>
              <a:buChar char="•"/>
            </a:pPr>
            <a:endParaRPr lang="en-US" sz="2000">
              <a:solidFill>
                <a:srgbClr val="002060"/>
              </a:solidFill>
            </a:endParaRPr>
          </a:p>
          <a:p>
            <a:pPr marL="342900" indent="-342900">
              <a:buFont typeface="Arial" panose="020B0604020202020204" pitchFamily="34" charset="0"/>
              <a:buChar char="•"/>
            </a:pPr>
            <a:r>
              <a:rPr lang="en-US" sz="2000">
                <a:solidFill>
                  <a:srgbClr val="002060"/>
                </a:solidFill>
                <a:hlinkClick r:id="rId3">
                  <a:extLst>
                    <a:ext uri="{A12FA001-AC4F-418D-AE19-62706E023703}">
                      <ahyp:hlinkClr xmlns:ahyp="http://schemas.microsoft.com/office/drawing/2018/hyperlinkcolor" val="tx"/>
                    </a:ext>
                  </a:extLst>
                </a:hlinkClick>
              </a:rPr>
              <a:t>William James College Interface Referral Service</a:t>
            </a:r>
            <a:endParaRPr lang="en-US" sz="2000">
              <a:solidFill>
                <a:srgbClr val="002060"/>
              </a:solidFill>
            </a:endParaRPr>
          </a:p>
          <a:p>
            <a:pPr marL="342900" indent="-342900">
              <a:buFont typeface="Arial" panose="020B0604020202020204" pitchFamily="34" charset="0"/>
              <a:buChar char="•"/>
            </a:pPr>
            <a:endParaRPr lang="en-US" sz="2000">
              <a:solidFill>
                <a:srgbClr val="002060"/>
              </a:solidFill>
            </a:endParaRPr>
          </a:p>
          <a:p>
            <a:pPr marL="342900" indent="-342900">
              <a:buFont typeface="Arial" panose="020B0604020202020204" pitchFamily="34" charset="0"/>
              <a:buChar char="•"/>
            </a:pPr>
            <a:r>
              <a:rPr lang="en-US" sz="2000">
                <a:solidFill>
                  <a:srgbClr val="002060"/>
                </a:solidFill>
                <a:hlinkClick r:id="rId4"/>
              </a:rPr>
              <a:t>Samaritans Suicide Grief Support Services </a:t>
            </a:r>
            <a:endParaRPr lang="en-US" sz="2000">
              <a:solidFill>
                <a:srgbClr val="002060"/>
              </a:solidFill>
            </a:endParaRPr>
          </a:p>
        </p:txBody>
      </p:sp>
      <p:sp>
        <p:nvSpPr>
          <p:cNvPr id="4" name="Title 1">
            <a:extLst>
              <a:ext uri="{FF2B5EF4-FFF2-40B4-BE49-F238E27FC236}">
                <a16:creationId xmlns:a16="http://schemas.microsoft.com/office/drawing/2014/main" id="{BC0065B9-05AE-31F2-89E9-5A8A477AA9CF}"/>
              </a:ext>
            </a:extLst>
          </p:cNvPr>
          <p:cNvSpPr txBox="1">
            <a:spLocks/>
          </p:cNvSpPr>
          <p:nvPr/>
        </p:nvSpPr>
        <p:spPr>
          <a:xfrm>
            <a:off x="469210" y="400846"/>
            <a:ext cx="11090223" cy="1313073"/>
          </a:xfrm>
          <a:prstGeom prst="rect">
            <a:avLst/>
          </a:prstGeom>
        </p:spPr>
        <p:txBody>
          <a:bodyPr>
            <a:normAutofit/>
          </a:bodyPr>
          <a:lstStyle>
            <a:lvl1pPr algn="l" defTabSz="685800" rtl="0" eaLnBrk="1" latinLnBrk="0" hangingPunct="1">
              <a:lnSpc>
                <a:spcPct val="90000"/>
              </a:lnSpc>
              <a:spcBef>
                <a:spcPct val="0"/>
              </a:spcBef>
              <a:buNone/>
              <a:defRPr sz="3300" kern="1200">
                <a:solidFill>
                  <a:srgbClr val="8E2273"/>
                </a:solidFill>
                <a:latin typeface="+mj-lt"/>
                <a:ea typeface="+mj-ea"/>
                <a:cs typeface="+mj-cs"/>
              </a:defRPr>
            </a:lvl1pPr>
          </a:lstStyle>
          <a:p>
            <a:pPr>
              <a:buClrTx/>
              <a:buFontTx/>
            </a:pPr>
            <a:r>
              <a:rPr lang="en-US" sz="4400">
                <a:solidFill>
                  <a:schemeClr val="accent4">
                    <a:lumMod val="50000"/>
                  </a:schemeClr>
                </a:solidFill>
              </a:rPr>
              <a:t>Where can you access support?</a:t>
            </a:r>
          </a:p>
        </p:txBody>
      </p:sp>
      <p:sp>
        <p:nvSpPr>
          <p:cNvPr id="5" name="TextBox 4">
            <a:extLst>
              <a:ext uri="{FF2B5EF4-FFF2-40B4-BE49-F238E27FC236}">
                <a16:creationId xmlns:a16="http://schemas.microsoft.com/office/drawing/2014/main" id="{6F5F748F-8C9E-B1E1-A93F-84B77B67F578}"/>
              </a:ext>
            </a:extLst>
          </p:cNvPr>
          <p:cNvSpPr txBox="1"/>
          <p:nvPr/>
        </p:nvSpPr>
        <p:spPr>
          <a:xfrm>
            <a:off x="3047114" y="4954307"/>
            <a:ext cx="6097772" cy="954107"/>
          </a:xfrm>
          <a:prstGeom prst="rect">
            <a:avLst/>
          </a:prstGeom>
          <a:noFill/>
        </p:spPr>
        <p:txBody>
          <a:bodyPr wrap="square" lIns="91440" tIns="45720" rIns="91440" bIns="45720" anchor="t">
            <a:spAutoFit/>
          </a:bodyPr>
          <a:lstStyle/>
          <a:p>
            <a:pPr algn="ctr"/>
            <a:r>
              <a:rPr lang="en-US" sz="2800">
                <a:solidFill>
                  <a:schemeClr val="accent4">
                    <a:lumMod val="50000"/>
                  </a:schemeClr>
                </a:solidFill>
                <a:latin typeface="Raleway ExtraBold" pitchFamily="2" charset="0"/>
              </a:rPr>
              <a:t>Samaritans is here as a resource for you </a:t>
            </a:r>
          </a:p>
        </p:txBody>
      </p:sp>
    </p:spTree>
    <p:extLst>
      <p:ext uri="{BB962C8B-B14F-4D97-AF65-F5344CB8AC3E}">
        <p14:creationId xmlns:p14="http://schemas.microsoft.com/office/powerpoint/2010/main" val="1936135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8594F4-2721-2E36-F860-60584BC8BB2F}"/>
              </a:ext>
            </a:extLst>
          </p:cNvPr>
          <p:cNvSpPr>
            <a:spLocks noGrp="1"/>
          </p:cNvSpPr>
          <p:nvPr>
            <p:ph type="title"/>
          </p:nvPr>
        </p:nvSpPr>
        <p:spPr/>
        <p:txBody>
          <a:bodyPr/>
          <a:lstStyle/>
          <a:p>
            <a:r>
              <a:rPr lang="en-US" sz="6600">
                <a:latin typeface="+mj-lt"/>
              </a:rPr>
              <a:t>Questions?</a:t>
            </a:r>
          </a:p>
        </p:txBody>
      </p:sp>
    </p:spTree>
    <p:extLst>
      <p:ext uri="{BB962C8B-B14F-4D97-AF65-F5344CB8AC3E}">
        <p14:creationId xmlns:p14="http://schemas.microsoft.com/office/powerpoint/2010/main" val="14186525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7032" y="251680"/>
            <a:ext cx="10515600" cy="1325563"/>
          </a:xfrm>
        </p:spPr>
        <p:txBody>
          <a:bodyPr anchor="ctr">
            <a:normAutofit/>
          </a:bodyPr>
          <a:lstStyle/>
          <a:p>
            <a:r>
              <a:rPr lang="en-US">
                <a:solidFill>
                  <a:schemeClr val="tx2"/>
                </a:solidFill>
                <a:latin typeface="Raleway ExtraBold" pitchFamily="2" charset="0"/>
              </a:rPr>
              <a:t>Final Thoughts</a:t>
            </a:r>
          </a:p>
        </p:txBody>
      </p:sp>
      <p:sp>
        <p:nvSpPr>
          <p:cNvPr id="3" name="Content Placeholder 2"/>
          <p:cNvSpPr>
            <a:spLocks noGrp="1"/>
          </p:cNvSpPr>
          <p:nvPr>
            <p:ph idx="1"/>
          </p:nvPr>
        </p:nvSpPr>
        <p:spPr>
          <a:xfrm>
            <a:off x="702469" y="1899219"/>
            <a:ext cx="10515600" cy="3160082"/>
          </a:xfrm>
        </p:spPr>
        <p:txBody>
          <a:bodyPr>
            <a:normAutofit lnSpcReduction="10000"/>
          </a:bodyPr>
          <a:lstStyle/>
          <a:p>
            <a:pPr>
              <a:spcBef>
                <a:spcPts val="2400"/>
              </a:spcBef>
              <a:buSzPct val="100000"/>
            </a:pPr>
            <a:r>
              <a:rPr lang="en-US"/>
              <a:t>We all have a role to play in supporting others and building community, even if it feels small</a:t>
            </a:r>
          </a:p>
          <a:p>
            <a:pPr>
              <a:spcBef>
                <a:spcPts val="2400"/>
              </a:spcBef>
              <a:buSzPct val="100000"/>
            </a:pPr>
            <a:r>
              <a:rPr lang="en-US"/>
              <a:t>Active, nonjudgmental listening is effective and necessary</a:t>
            </a:r>
          </a:p>
          <a:p>
            <a:pPr>
              <a:spcBef>
                <a:spcPts val="2400"/>
              </a:spcBef>
              <a:buSzPct val="100000"/>
            </a:pPr>
            <a:r>
              <a:rPr lang="en-US"/>
              <a:t>For many, thoughts of suicide are temporary and with time and support, things can get better</a:t>
            </a:r>
          </a:p>
          <a:p>
            <a:pPr>
              <a:spcBef>
                <a:spcPts val="2400"/>
              </a:spcBef>
              <a:buSzPct val="100000"/>
            </a:pPr>
            <a:r>
              <a:rPr lang="en-US"/>
              <a:t>Take care of yourself today and always</a:t>
            </a:r>
          </a:p>
        </p:txBody>
      </p:sp>
      <p:sp>
        <p:nvSpPr>
          <p:cNvPr id="4" name="Slide Number Placeholder 3" hidden="1"/>
          <p:cNvSpPr>
            <a:spLocks noGrp="1"/>
          </p:cNvSpPr>
          <p:nvPr>
            <p:ph type="sldNum" sz="quarter" idx="4294967295"/>
          </p:nvPr>
        </p:nvSpPr>
        <p:spPr>
          <a:xfrm>
            <a:off x="9448800" y="6356350"/>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F7F0D19A-4B3C-409B-9D18-E41B8DD432B5}" type="slidenum">
              <a:rPr kumimoji="0" lang="en-US" sz="1200" b="0" i="0" u="none" strike="noStrike" kern="1200" cap="none" spc="0" normalizeH="0" baseline="0" noProof="0" smtClean="0">
                <a:ln>
                  <a:noFill/>
                </a:ln>
                <a:solidFill>
                  <a:prstClr val="black">
                    <a:tint val="75000"/>
                  </a:prstClr>
                </a:solidFill>
                <a:effectLst/>
                <a:uLnTx/>
                <a:uFillTx/>
                <a:latin typeface="Raleway"/>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29</a:t>
            </a:fld>
            <a:endParaRPr kumimoji="0" lang="en-US" sz="1200" b="0" i="0" u="none" strike="noStrike" kern="1200" cap="none" spc="0" normalizeH="0" baseline="0" noProof="0">
              <a:ln>
                <a:noFill/>
              </a:ln>
              <a:solidFill>
                <a:prstClr val="black">
                  <a:tint val="75000"/>
                </a:prstClr>
              </a:solidFill>
              <a:effectLst/>
              <a:uLnTx/>
              <a:uFillTx/>
              <a:latin typeface="Raleway"/>
              <a:ea typeface="+mn-ea"/>
              <a:cs typeface="+mn-cs"/>
            </a:endParaRPr>
          </a:p>
        </p:txBody>
      </p:sp>
    </p:spTree>
    <p:extLst>
      <p:ext uri="{BB962C8B-B14F-4D97-AF65-F5344CB8AC3E}">
        <p14:creationId xmlns:p14="http://schemas.microsoft.com/office/powerpoint/2010/main" val="19620867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9CA8296E-2A28-D68E-5CC0-E1810F69A5DE}"/>
              </a:ext>
            </a:extLst>
          </p:cNvPr>
          <p:cNvSpPr txBox="1"/>
          <p:nvPr/>
        </p:nvSpPr>
        <p:spPr>
          <a:xfrm>
            <a:off x="6438119" y="4551696"/>
            <a:ext cx="3604844"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latin typeface="Raleway"/>
                <a:ea typeface="Calibri"/>
                <a:cs typeface="Calibri"/>
              </a:rPr>
              <a:t>Kacy C. Maitland, LICSW</a:t>
            </a:r>
            <a:endParaRPr lang="en-US">
              <a:latin typeface="Raleway"/>
            </a:endParaRPr>
          </a:p>
          <a:p>
            <a:pPr algn="ctr"/>
            <a:r>
              <a:rPr lang="en-US">
                <a:latin typeface="Raleway"/>
                <a:ea typeface="Calibri"/>
                <a:cs typeface="Calibri"/>
              </a:rPr>
              <a:t>Chief Clinical Officer</a:t>
            </a:r>
          </a:p>
          <a:p>
            <a:pPr algn="ctr"/>
            <a:r>
              <a:rPr lang="en-US">
                <a:latin typeface="Raleway"/>
                <a:ea typeface="Calibri"/>
                <a:cs typeface="Calibri"/>
              </a:rPr>
              <a:t>Samaritans, Inc. </a:t>
            </a:r>
          </a:p>
          <a:p>
            <a:pPr algn="ctr"/>
            <a:r>
              <a:rPr lang="en-US">
                <a:latin typeface="Raleway"/>
                <a:ea typeface="Calibri"/>
                <a:cs typeface="Calibri"/>
                <a:hlinkClick r:id="rId2"/>
              </a:rPr>
              <a:t>Kmaitland@samaritanshope.org</a:t>
            </a:r>
          </a:p>
        </p:txBody>
      </p:sp>
      <p:pic>
        <p:nvPicPr>
          <p:cNvPr id="3" name="Picture 2">
            <a:extLst>
              <a:ext uri="{FF2B5EF4-FFF2-40B4-BE49-F238E27FC236}">
                <a16:creationId xmlns:a16="http://schemas.microsoft.com/office/drawing/2014/main" id="{C71FE113-8ABD-CDEB-EFE0-AF82FADDAD34}"/>
              </a:ext>
            </a:extLst>
          </p:cNvPr>
          <p:cNvPicPr>
            <a:picLocks noChangeAspect="1"/>
          </p:cNvPicPr>
          <p:nvPr/>
        </p:nvPicPr>
        <p:blipFill>
          <a:blip r:embed="rId3"/>
          <a:stretch>
            <a:fillRect/>
          </a:stretch>
        </p:blipFill>
        <p:spPr>
          <a:xfrm>
            <a:off x="6550820" y="553921"/>
            <a:ext cx="3028938" cy="3756731"/>
          </a:xfrm>
          <a:prstGeom prst="rect">
            <a:avLst/>
          </a:prstGeom>
        </p:spPr>
      </p:pic>
      <p:pic>
        <p:nvPicPr>
          <p:cNvPr id="4" name="Picture 3">
            <a:extLst>
              <a:ext uri="{FF2B5EF4-FFF2-40B4-BE49-F238E27FC236}">
                <a16:creationId xmlns:a16="http://schemas.microsoft.com/office/drawing/2014/main" id="{6705DA62-114C-3354-515C-749F1DF179BE}"/>
              </a:ext>
            </a:extLst>
          </p:cNvPr>
          <p:cNvPicPr>
            <a:picLocks noChangeAspect="1"/>
          </p:cNvPicPr>
          <p:nvPr/>
        </p:nvPicPr>
        <p:blipFill>
          <a:blip r:embed="rId4"/>
          <a:srcRect l="9771" r="9586"/>
          <a:stretch>
            <a:fillRect/>
          </a:stretch>
        </p:blipFill>
        <p:spPr>
          <a:xfrm>
            <a:off x="1371599" y="553921"/>
            <a:ext cx="3278982" cy="3810910"/>
          </a:xfrm>
          <a:prstGeom prst="rect">
            <a:avLst/>
          </a:prstGeom>
        </p:spPr>
      </p:pic>
      <p:sp>
        <p:nvSpPr>
          <p:cNvPr id="6" name="TextBox 5">
            <a:extLst>
              <a:ext uri="{FF2B5EF4-FFF2-40B4-BE49-F238E27FC236}">
                <a16:creationId xmlns:a16="http://schemas.microsoft.com/office/drawing/2014/main" id="{AAD88D82-02E8-56EA-C2C5-B0C3CC6A3367}"/>
              </a:ext>
            </a:extLst>
          </p:cNvPr>
          <p:cNvSpPr txBox="1"/>
          <p:nvPr/>
        </p:nvSpPr>
        <p:spPr>
          <a:xfrm>
            <a:off x="144660" y="4551696"/>
            <a:ext cx="6104334" cy="1200329"/>
          </a:xfrm>
          <a:prstGeom prst="rect">
            <a:avLst/>
          </a:prstGeom>
          <a:noFill/>
        </p:spPr>
        <p:txBody>
          <a:bodyPr wrap="square">
            <a:spAutoFit/>
          </a:bodyPr>
          <a:lstStyle/>
          <a:p>
            <a:pPr algn="ctr"/>
            <a:r>
              <a:rPr lang="en-US">
                <a:latin typeface="Raleway"/>
                <a:ea typeface="Calibri"/>
                <a:cs typeface="Calibri"/>
              </a:rPr>
              <a:t>Kathleen C. Marchi</a:t>
            </a:r>
            <a:endParaRPr lang="en-US">
              <a:latin typeface="Raleway"/>
            </a:endParaRPr>
          </a:p>
          <a:p>
            <a:pPr algn="ctr"/>
            <a:r>
              <a:rPr lang="en-US">
                <a:latin typeface="Raleway"/>
                <a:ea typeface="Calibri"/>
                <a:cs typeface="Calibri"/>
              </a:rPr>
              <a:t>Chief Executive Officer &amp; President</a:t>
            </a:r>
          </a:p>
          <a:p>
            <a:pPr algn="ctr"/>
            <a:r>
              <a:rPr lang="en-US">
                <a:latin typeface="Raleway"/>
                <a:ea typeface="Calibri"/>
                <a:cs typeface="Calibri"/>
              </a:rPr>
              <a:t>Samaritans, Inc. </a:t>
            </a:r>
          </a:p>
          <a:p>
            <a:pPr algn="ctr"/>
            <a:r>
              <a:rPr lang="en-US">
                <a:latin typeface="Raleway"/>
                <a:ea typeface="Calibri"/>
                <a:cs typeface="Calibri"/>
                <a:hlinkClick r:id="rId2"/>
              </a:rPr>
              <a:t>Kmarchi@samaritanshope.org</a:t>
            </a:r>
          </a:p>
        </p:txBody>
      </p:sp>
    </p:spTree>
    <p:extLst>
      <p:ext uri="{BB962C8B-B14F-4D97-AF65-F5344CB8AC3E}">
        <p14:creationId xmlns:p14="http://schemas.microsoft.com/office/powerpoint/2010/main" val="1566139650"/>
      </p:ext>
    </p:extLst>
  </p:cSld>
  <p:clrMapOvr>
    <a:masterClrMapping/>
  </p:clrMapOvr>
</p:sld>
</file>

<file path=ppt/theme/theme1.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Samaritans 2020">
      <a:majorFont>
        <a:latin typeface="Raleway ExtraBold"/>
        <a:ea typeface=""/>
        <a:cs typeface=""/>
      </a:majorFont>
      <a:minorFont>
        <a:latin typeface="Ralew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Samaritans 2020">
      <a:majorFont>
        <a:latin typeface="Raleway ExtraBold"/>
        <a:ea typeface=""/>
        <a:cs typeface=""/>
      </a:majorFont>
      <a:minorFont>
        <a:latin typeface="Ralew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Samaritans Colors">
      <a:dk1>
        <a:srgbClr val="000000"/>
      </a:dk1>
      <a:lt1>
        <a:sysClr val="window" lastClr="FFFFFF"/>
      </a:lt1>
      <a:dk2>
        <a:srgbClr val="0B5F3F"/>
      </a:dk2>
      <a:lt2>
        <a:srgbClr val="F3F3F3"/>
      </a:lt2>
      <a:accent1>
        <a:srgbClr val="328400"/>
      </a:accent1>
      <a:accent2>
        <a:srgbClr val="65BCAC"/>
      </a:accent2>
      <a:accent3>
        <a:srgbClr val="D5EEA4"/>
      </a:accent3>
      <a:accent4>
        <a:srgbClr val="0072B3"/>
      </a:accent4>
      <a:accent5>
        <a:srgbClr val="8E2273"/>
      </a:accent5>
      <a:accent6>
        <a:srgbClr val="F57B17"/>
      </a:accent6>
      <a:hlink>
        <a:srgbClr val="083045"/>
      </a:hlink>
      <a:folHlink>
        <a:srgbClr val="6A3267"/>
      </a:folHlink>
    </a:clrScheme>
    <a:fontScheme name="Samaritans Fonts">
      <a:majorFont>
        <a:latin typeface="Raleway Bold"/>
        <a:ea typeface=""/>
        <a:cs typeface=""/>
      </a:majorFont>
      <a:minorFont>
        <a:latin typeface="Raleway Medium"/>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F12BC81C8E941419E4427B35BDBD3F2" ma:contentTypeVersion="14" ma:contentTypeDescription="Create a new document." ma:contentTypeScope="" ma:versionID="3007f582e22462cf6f243bbb7f9f05b5">
  <xsd:schema xmlns:xsd="http://www.w3.org/2001/XMLSchema" xmlns:xs="http://www.w3.org/2001/XMLSchema" xmlns:p="http://schemas.microsoft.com/office/2006/metadata/properties" xmlns:ns2="d335e518-cdc4-451d-aa45-430bb2c88da0" xmlns:ns3="09feea61-698b-44b6-beb6-3ef5d6a8b68c" targetNamespace="http://schemas.microsoft.com/office/2006/metadata/properties" ma:root="true" ma:fieldsID="2badfef0a594fde492fc0d893244516f" ns2:_="" ns3:_="">
    <xsd:import namespace="d335e518-cdc4-451d-aa45-430bb2c88da0"/>
    <xsd:import namespace="09feea61-698b-44b6-beb6-3ef5d6a8b68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bjectDetectorVersions" minOccurs="0"/>
                <xsd:element ref="ns2:MediaLengthInSeconds" minOccurs="0"/>
                <xsd:element ref="ns3:SharedWithUsers" minOccurs="0"/>
                <xsd:element ref="ns3:SharedWithDetails" minOccurs="0"/>
                <xsd:element ref="ns2:MediaServiceSearchProperties" minOccurs="0"/>
                <xsd:element ref="ns2:lcf76f155ced4ddcb4097134ff3c332f" minOccurs="0"/>
                <xsd:element ref="ns3:TaxCatchAll"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335e518-cdc4-451d-aa45-430bb2c88da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c0bee97b-4199-47c7-a77c-9eb422b6e371"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9feea61-698b-44b6-beb6-3ef5d6a8b68c"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18" nillable="true" ma:displayName="Taxonomy Catch All Column" ma:hidden="true" ma:list="{55f48716-55c0-4968-ae5d-0080b09560d1}" ma:internalName="TaxCatchAll" ma:showField="CatchAllData" ma:web="09feea61-698b-44b6-beb6-3ef5d6a8b68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09feea61-698b-44b6-beb6-3ef5d6a8b68c" xsi:nil="true"/>
    <lcf76f155ced4ddcb4097134ff3c332f xmlns="d335e518-cdc4-451d-aa45-430bb2c88da0">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6F6760E-E6E3-447B-BEC2-0DEB96ABF9D4}">
  <ds:schemaRefs>
    <ds:schemaRef ds:uri="09feea61-698b-44b6-beb6-3ef5d6a8b68c"/>
    <ds:schemaRef ds:uri="d335e518-cdc4-451d-aa45-430bb2c88da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86E17ECC-1AAB-40D5-A22B-0623154C6A8F}">
  <ds:schemaRefs>
    <ds:schemaRef ds:uri="09feea61-698b-44b6-beb6-3ef5d6a8b68c"/>
    <ds:schemaRef ds:uri="d335e518-cdc4-451d-aa45-430bb2c88da0"/>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07BE727B-51C3-4259-B877-73A93CD842C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30</Slides>
  <Notes>11</Notes>
  <HiddenSlides>0</HiddenSlides>
  <ScaleCrop>false</ScaleCrop>
  <HeadingPairs>
    <vt:vector size="4" baseType="variant">
      <vt:variant>
        <vt:lpstr>Theme</vt:lpstr>
      </vt:variant>
      <vt:variant>
        <vt:i4>3</vt:i4>
      </vt:variant>
      <vt:variant>
        <vt:lpstr>Slide Titles</vt:lpstr>
      </vt:variant>
      <vt:variant>
        <vt:i4>30</vt:i4>
      </vt:variant>
    </vt:vector>
  </HeadingPairs>
  <TitlesOfParts>
    <vt:vector size="33" baseType="lpstr">
      <vt:lpstr>3_Office Theme</vt:lpstr>
      <vt:lpstr>Office Theme</vt:lpstr>
      <vt:lpstr>Tema de Office</vt:lpstr>
      <vt:lpstr>Being in Community: Navigating Mental Health Conversations Together  </vt:lpstr>
      <vt:lpstr>Before we begin</vt:lpstr>
      <vt:lpstr>PowerPoint Presentation</vt:lpstr>
      <vt:lpstr>PowerPoint Presentation</vt:lpstr>
      <vt:lpstr>PowerPoint Presentation</vt:lpstr>
      <vt:lpstr>Who are we and how did we get here?</vt:lpstr>
      <vt:lpstr>PowerPoint Presentation</vt:lpstr>
      <vt:lpstr>PowerPoint Presentation</vt:lpstr>
      <vt:lpstr>PowerPoint Presentation</vt:lpstr>
      <vt:lpstr>Building Supportive Communities</vt:lpstr>
      <vt:lpstr>Complexity of Our Identities</vt:lpstr>
      <vt:lpstr>Walk the Walk</vt:lpstr>
      <vt:lpstr>Supportive communities require:</vt:lpstr>
      <vt:lpstr>Everyone struggles</vt:lpstr>
      <vt:lpstr>Suicide Facts &amp; Figures</vt:lpstr>
      <vt:lpstr>Risk Factors for Suicide</vt:lpstr>
      <vt:lpstr>PowerPoint Presentation</vt:lpstr>
      <vt:lpstr>PowerPoint Presentation</vt:lpstr>
      <vt:lpstr>Befriending is the art of truly listening</vt:lpstr>
      <vt:lpstr>PowerPoint Presentation</vt:lpstr>
      <vt:lpstr>PowerPoint Presentation</vt:lpstr>
      <vt:lpstr>What do you actually say?</vt:lpstr>
      <vt:lpstr>PowerPoint Presentation</vt:lpstr>
      <vt:lpstr>PowerPoint Presentation</vt:lpstr>
      <vt:lpstr>PowerPoint Presentation</vt:lpstr>
      <vt:lpstr>Offering Resources</vt:lpstr>
      <vt:lpstr>PowerPoint Presentation</vt:lpstr>
      <vt:lpstr>Questions?</vt:lpstr>
      <vt:lpstr>Final Thoughts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Board of Directors Meeting</dc:title>
  <dc:creator>Allison Perri Newman</dc:creator>
  <cp:revision>1</cp:revision>
  <dcterms:created xsi:type="dcterms:W3CDTF">2020-10-05T20:39:50Z</dcterms:created>
  <dcterms:modified xsi:type="dcterms:W3CDTF">2026-06-10T20:56:41Z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rder">
    <vt:lpwstr>10200.0000000000</vt:lpwstr>
  </property>
  <property fmtid="{D5CDD505-2E9C-101B-9397-08002B2CF9AE}" pid="3" name="ContentTypeId">
    <vt:lpwstr>0x0101008F12BC81C8E941419E4427B35BDBD3F2</vt:lpwstr>
  </property>
  <property fmtid="{D5CDD505-2E9C-101B-9397-08002B2CF9AE}" pid="4" name="MediaServiceImageTags">
    <vt:lpwstr/>
  </property>
</Properties>
</file>